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</p:sldIdLst>
  <p:sldSz cx="9144000" cy="6858000" type="screen4x3"/>
  <p:notesSz cx="6858000" cy="9144000"/>
  <p:defaultTextStyle>
    <a:defPPr>
      <a:defRPr lang="ny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248" y="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presProps" Target="presProps.xml"  /><Relationship Id="rId322" Type="http://schemas.openxmlformats.org/officeDocument/2006/relationships/viewProps" Target="viewProps.xml"  /><Relationship Id="rId323" Type="http://schemas.openxmlformats.org/officeDocument/2006/relationships/theme" Target="theme/theme1.xml"  /><Relationship Id="rId324" Type="http://schemas.openxmlformats.org/officeDocument/2006/relationships/tableStyles" Target="tableStyles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312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223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/>
              <a:t/>
            </a:r>
            <a:endParaRPr xmlns:a="http://schemas.openxmlformats.org/drawingml/2006/main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64B1EC-7F03-49A7-BF94-510DB59503E5}" type="slidenum">
              <a:rPr lang="en-US" altLang="en-US"/>
              <a:pPr lvl="0">
                <a:defRPr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8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05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33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02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361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4456D-8C60-4909-B986-331B77FC7904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7B92-20A7-42D7-9AC6-84B1C5BB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4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6.jpe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2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5.jpe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0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68.jpe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73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jpe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jpe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1.jpe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88.jpe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3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jpe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5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99.jpe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jpe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05.jpe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7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0.jpeg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jpeg"  /><Relationship Id="rId3" Type="http://schemas.openxmlformats.org/officeDocument/2006/relationships/image" Target="../media/image114.jpeg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jpe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0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jpe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17.jpe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5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15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28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jpeg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jpeg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1.jpeg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2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3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6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38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jpeg"  /><Relationship Id="rId3" Type="http://schemas.openxmlformats.org/officeDocument/2006/relationships/image" Target="../media/image140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jpeg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jpe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45.jpe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jpeg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7.jpeg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8.jpeg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9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jpeg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1.jpe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jpeg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5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57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9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1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jpeg"  /><Relationship Id="rId3" Type="http://schemas.openxmlformats.org/officeDocument/2006/relationships/image" Target="../media/image164.jpeg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158.png"  /><Relationship Id="rId7" Type="http://schemas.openxmlformats.org/officeDocument/2006/relationships/image" Target="../media/image83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65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8.jpeg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9.jpe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jpe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0.png"  /><Relationship Id="rId8" Type="http://schemas.openxmlformats.org/officeDocument/2006/relationships/image" Target="../media/image171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2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5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6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79.png"  /><Relationship Id="rId4" Type="http://schemas.openxmlformats.org/officeDocument/2006/relationships/image" Target="../media/image79.png"  /><Relationship Id="rId5" Type="http://schemas.openxmlformats.org/officeDocument/2006/relationships/image" Target="../media/image79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1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7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3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39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42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46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5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jpe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jpe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Relationship Id="rId5" Type="http://schemas.openxmlformats.org/officeDocument/2006/relationships/image" Target="../media/image1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72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Mwana Wachiwiri anatayika ndipo wapezeka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2040" y="1700808"/>
            <a:ext cx="3563952" cy="417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792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024" y="5134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atate anamuchitira bwanji mwana wachiŵiriyo atabwerako?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Anathamangitsa mwana wachiwiri.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Anamenya mwana wachiwiri.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Sanaone mwana wachiwiri.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Analandira mwana wachiwiri mokondwera.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Analandira mwana wachiwiri mokondwera.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81Mawu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77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Wangongole Yemwe Anakongola Matalente Zikwi Khumi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20072" y="1700808"/>
            <a:ext cx="3923929" cy="416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Kodi sukanachitira iwe chifundo kapolo mnzako, monganso ine ndinakuchitira iwe?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5583" y="5325432"/>
            <a:ext cx="9053611" cy="154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Panali munthu amene anali ndi ngongole ya matalente zikwi khumi kwa mfumu. Mfumuyo inamvera chisoni munthuyo, n’kuthetsa ngongoleyo.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042118"/>
            <a:ext cx="9134632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Koma pamene munthuyo anatuluka, anapeza mmodzi wa antchito anzake amene anali naye ngongole ya madinari zana limodzi. Anamugwira ndipo anamukwiyira. “Ndibwezere zimene unandibwereka!”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3728" y="0"/>
            <a:ext cx="4948990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70148"/>
            <a:ext cx="9078915" cy="1557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Ndipo anaponya wantchito mnzake m’ndende. Mfumuyo inamva nkhani imeneyi kwa wantchito wake wina.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9" l="263" r="157" t="319"/>
          <a:stretch>
            <a:fillRect/>
          </a:stretch>
        </p:blipFill>
        <p:spPr>
          <a:xfrm>
            <a:off x="0" y="692696"/>
            <a:ext cx="9144000" cy="4176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46" y="5042118"/>
            <a:ext cx="9134646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Tenepo mambo aipirwa, mbacemera nyabasa. “Ndinakuchotsera mangawa ako onse chifukwa unandichonderera. Kodi sunayenera kuwachitira chifundo akapolo anzako monganso ine ndinakuchitira iwe?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"/>
            <a:ext cx="4125792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anati: “Monga Atate wathu wakumwamba anakukhululukirani, inunso mukhululukirane wina ndi mnzake.”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0"/>
            <a:ext cx="9144000" cy="5749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9015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Kapolo wina anachotsedwa ngongole yaikulu kwambiri ya matalente zikwi khumi.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sanakhululukire wantchito mnzake amene anali naye ngongole ya madinari 100.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Uwu ndi mtima wosayamika.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Ifenso tinakhululukidwa ndi kupulumutsidwa mwa chisomo kudzera mwa Yesu.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Ngati sitiyiwala chisomocho, tiyenera kukhululukira amene atilakwira.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047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amatikhululukira ndi kutikonda mpaka mapeto.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4688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ndalama zingati zomwe analembera mfumu??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madinari zana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madinari mazana awiri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matalente zana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matalente zikwi khumi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matalente zikwi khumi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4000"/>
              <a:t>Pakuti mwana wanga uyu anali wakufa, ndipo ali ndi moyo; anali wotayika, ndipo wapezedwa. Choncho anayamba kuchita chikondwerero.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87091" y="5048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468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73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Kodi sukanachitira iwe chifundo kapolo mnzako, monganso ine ndinakuchitira iwe?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18: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82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-26121" y="1954205"/>
            <a:ext cx="3931114" cy="209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Hosana kwa Mwana wa Davide!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3" y="2060849"/>
            <a:ext cx="5016398" cy="380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3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Ndipo makamu a anthu amene anamtsogolera, ndi akumtsata anapfuula, Hosana kwa Mwana wa Davide! “Wodala iye amene akudza m’dzina la Yehova! Hosana m'Mwambamwamba!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445224"/>
            <a:ext cx="9053611" cy="127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600">
                <a:solidFill>
                  <a:schemeClr val="tx1">
                    <a:lumMod val="65000"/>
                    <a:lumOff val="35000"/>
                  </a:schemeClr>
                </a:solidFill>
              </a:rPr>
              <a:t>Yesu atayandikira ku Yerusalemu, anatumiza ophunzira ake awiri kuti: “Pitani kumudzi, ndipo mudzapeza bulu pafupi ndi iye. Amasuleni ndi kuwabweretsa kwa ine.</a:t>
            </a:r>
            <a:endParaRPr xmlns:a="http://schemas.openxmlformats.org/drawingml/2006/main" lang="ko-KR" altLang="en-US" sz="2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9392"/>
            <a:ext cx="9144000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Ophunzira awiri adalowa m’mudzimo nachita monga Yesu adawalamulira.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Anapeza bulu. “Ambuye amawafuna iwo.” Kenako mwiniwakeyo anawatumiza nthawi yomweyo.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anakwera pa bulu ndipo analowa mu Yerusalemu. Magulu a anthu amene anapita patsogolo pa iye ndi kufuula kuti, “Hosana kwa Mwana wa Davide!”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0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025831"/>
            <a:ext cx="9107238" cy="179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Chenicheni chakuti Yesu anakwera mwana wa bulu ndi kuti iye analandiridwa ndi makamu a anthu chinachitidwa mogwirizana ndi ulosi wolembedwa wa Baibulo. Koma palibe amene ankadziwa za izo.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95"/>
            <a:ext cx="9144000" cy="486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421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“Yesu anakwera mwana wa bulu, ndipo khamu la anthu linafuula kuti,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'Hosana kwa Mwana wa Davide!'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Onse analoseredwa m’Baibulo.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anakhala ndi moyo mwa kumvera,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monga momwe zinalembedwera m’Baibulo.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Ifenso amene timatsatira Yesu tiyenera kumvera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Mawu a Mulungu mokwanira.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916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8184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mfumu yathu yoyenera kutamandidwa ndi ulemerero.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ny">
                <a:solidFill>
                  <a:schemeClr val="tx1">
                    <a:lumMod val="50000"/>
                    <a:lumOff val="50000"/>
                  </a:schemeClr>
                </a:solidFill>
              </a:rPr>
              <a:t>Ayi. 73 Mawu a Mulungu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393111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400"/>
              <a:t>Yesu anaukitsa Lazaro kwa akufa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67" l="80" r="70" t="113"/>
          <a:stretch>
            <a:fillRect/>
          </a:stretch>
        </p:blipFill>
        <p:spPr>
          <a:xfrm>
            <a:off x="4067944" y="1782108"/>
            <a:ext cx="5076056" cy="3951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12160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analowa m’Yerusalemu atakwera pa galeta liti?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 wa bulu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kavalo wakhanda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 wa njovu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 ngamila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mwana wa bulu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5355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00914"/>
            <a:ext cx="8208912" cy="3380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Ndipo makamu a anthu amene anamtsogolera, ndi akumtsata anapfuula, Hosana kwa Mwana wa Davide! “Wodala iye amene akudza m’dzina la Yehova! Hosana m'Mwambamwamba!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21:9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83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Nyumba yanga ndi nyumba yopemphereramo.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1959038"/>
            <a:ext cx="4995695" cy="382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Iye anati kwa iwo: “Malemba amati, ‘Nyumba yanga idzatchedwa nyumba yopemphereramo,’ koma inu mukuiyesa ‘phanga la achifwamba.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analowa m’kachisi wa ku Yerusalemu. Munali amalonda ambiri ndi osintha ndalama m’kachisimo.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4" y="1"/>
            <a:ext cx="9144000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253424"/>
            <a:ext cx="9144000" cy="145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anagubuduza matebulo a osintha ndalama ndi mabenchi a ogulitsa nkhunda. Iye anathamangitsa onse amene anali kugula ndi kugulitsa kumeneko.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229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50" y="5473005"/>
            <a:ext cx="9134646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ananena mokwiya kuti: “Kwalembedwa, Nyumba yanga idzatchedwa nyumba yopemphereramo, koma inu mukuiyesa phanga la achifwamba.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805265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anathamangitsa amalonda m’kachisi ndi kuchiritsa odwala m’kachisimo.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5419" y="-12581"/>
            <a:ext cx="9144000" cy="5817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111" y="8161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9619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Kachisi, tchalitchi, ndi malo olambirira ndi kupemphera kwa Mulungu.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anakwiya ndi khamu la anthu limene linasandutsa malo amalonda.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Mumabwera kudzatani kutchalitchi?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Mu mpingo, muyenera kukumana ndi Mulungu ndi kulambira ndi pemphero.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3936" y="140621"/>
            <a:ext cx="4053592" cy="571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07963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257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mwini mpingo. Yesu ndi amene amalandira kulambiridwa kwathu ndi mapemphero athu kuchokera ku mpingo.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Yesu ananena naye, Ine ndine kuuka ndi moyo; wokhulupirira Ine angakhale amwalira, adzakhala ndi moyo;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ndipo yense wakukhala ndi moyo, nakhulupirira Ine, sadzamwalira nthawi yonse. Kodi mukukhulupirira izi?"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5824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anawathamangitsa ndani m’kachisi?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Ayuda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Amitundu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Wansembe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656" y="512031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Amalonda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656" y="513159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Amalonda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69277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2284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Iye anati kwa iwo: “Malemba amati, ‘Nyumba yanga idzatchedwa nyumba yopemphereramo,’ koma inu mukuiyesa ‘phanga la achifwamba.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21:13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84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Anatsuka Mapazi a Ophunzira Ake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99992" y="1815640"/>
            <a:ext cx="4644008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Tsopano popeza Ine, Ambuye ndi Mphunzitsi, ndasambitsa mapazi anu, inunso muyenera kusambitsana mapazi wina ndi mzake.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94" y="5733256"/>
            <a:ext cx="9134632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anali ndi chakudya chamadzulo chomaliza ndi ophunzira ake. Yesu anadziwa kuti ichi chinali chakudya chake chomaliza ndi ophunzira ake.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7" y="70584"/>
            <a:ext cx="913413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Mwadzidzidzi Yesu anabweretsa madzi m’beseni, ndipo anayamba kusambitsa mapazi a ophunzira ake mmodzimmodzi.</a:t>
            </a:r>
            <a:r xmlns:a="http://schemas.openxmlformats.org/drawingml/2006/main">
              <a:rPr lang="ny" altLang="en-US" sz="3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305" y="0"/>
            <a:ext cx="7308304" cy="5707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70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Pidafika ndzidzi wa Pedhru, Pedhru alonga: “Thangwi yanji Mbuya atsuka manyalo athu?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70" y="0"/>
            <a:ext cx="9134630" cy="5589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anayankha. "Ndikapanda kukusambitsa mapazi, iwe ndi ine tilibe chochita nazo. Mwina simukumvetsa bwino tsopano, koma tsiku lina mudzamvetsetsa."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0612" y="260648"/>
            <a:ext cx="4142775" cy="4394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373216"/>
            <a:ext cx="910723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"Ndakusambitsani mapazi kuti mukhale chitsanzo. Kuyambira tsopano, sambitsanani mapazi ndikukhala anthu otumikirana."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640" y="260648"/>
            <a:ext cx="6840760" cy="4836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94198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1540" y="7475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47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Padziko lapansi, anthu otsika amatumikira anthu apamwamba, koma mosiyana ndi zimenezo, Yesu anasambitsa mapazi a ophunzira ake ndi kusiya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moyo wake kwa ife.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Ngati ndife ophunzira a Yesu, tiyenera kukhala osangalala kutumikirana wina ndi mnzake pamalo otsika, m’malo mofuna kuchitiridwa zinthu zapamwamba.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941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mbiri inadza kwa Yesu. “Lazaro akudwala. Chonde bwerani msanga mum’chiritse.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260648"/>
            <a:ext cx="9144000" cy="542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5419" y="24992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n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wapamwamba kwambiri, koma wabwera pamalo otsika kwambiri ndipo wakhala wofunitsitsa kutitumikira tonsefe.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300936"/>
            <a:ext cx="4053592" cy="69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51902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Ndani sanalole Yesu kusambitsa mapazi ake?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Petulo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Yudasi Isikariote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99796"/>
            <a:ext cx="8712968" cy="5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Petulo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1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8553" y="998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998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32856"/>
            <a:ext cx="8208912" cy="173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Tsopano popeza Ine, Ambuye ndi Mphunzitsi, ndasambitsa mapazi anu, inunso muyenera kusambitsana mapazi wina ndi mzake.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85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Akupemphera pa Phiri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21197" cy="3962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268760"/>
            <a:ext cx="8208912" cy="2834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Iye anapita patsogolo pang’ono, nagwa nkhope yake pansi ndi kupemphera, “Atate wanga, ngati nkutheka, chikho ichi chichotsedwe kwa Ine.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661248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Pakumala kudya, Yezu aenda na anyakupfundzace ku mbuto inacemerwa Getsemani.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4576"/>
            <a:ext cx="9078915" cy="146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anauza ophunzira ake kuti: “Moyo wanga uli ndi chisoni chachikulu mpaka imfa. khalani pano muchezere pamodzi ndi ine.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98" y="5085184"/>
            <a:ext cx="9134646" cy="178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“Atate wanga, ngati nkutheka, chikho ichi chichotsedwe kwa Ine; Yesu anapemphera mochokera pansi pa mtima. Koma ophunzirawo anagona tulo tofa nato.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9610"/>
            <a:ext cx="9144000" cy="509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59" y="5463395"/>
            <a:ext cx="9134646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anati, nadzutsa ophunzira ake, Kodi munalephera kukhala maso ndi Ine kwa ola limodzi? Penyani! Wondiperekayo akubwera kudzandimanga.”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9144000" cy="541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Pamapeto pake, Yesu anatsatira anthu amene anabwera kudzamugwira. Kunali kufa kuti tilipire machimo athu pa mtanda monga momwe Mulungu anafunira.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0" b="210"/>
          <a:stretch>
            <a:fillRect/>
          </a:stretch>
        </p:blipFill>
        <p:spPr>
          <a:xfrm flipH="1">
            <a:off x="0" y="-1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57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Yesu asanabwere, anafa.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44624"/>
            <a:ext cx="9144000" cy="545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998" y="236201"/>
            <a:ext cx="4053592" cy="69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999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Zinali zowawa kuti Yesu afe kuti atilipire machimo athu pa mtanda, koma anali womvera kotheratu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chinali chifuniro cha Mulungu.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Choyamba tiyenera kuyembekezera kuti chifuniro cha Mulungu chidzakwaniritsidwa osati changa m’miyoyo yathu.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241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05917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lang="ny" altLang="en-US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alibe uchimo m’dziko lino chifukwa amatsatira chifuniro cha Mulungu ndi mtima wonse.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70501" y="768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7689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anapemphera kuti asanamangidwe?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M’kachisi wa ku Yerusalemu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36713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Getsemane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Chipinda chapamwamba cha Marko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Nyanja ya Galileya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3671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Getsemane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6241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624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48167"/>
            <a:ext cx="8208912" cy="2828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Iye anapita patsogolo pang’ono, nagwa nkhope yake pansi ndi kupemphera, “Atate wanga, ngati nkutheka, chikho ichi chichotsedwe kwa Ine.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26:39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86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anafa pa mtanda.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95936" y="1988840"/>
            <a:ext cx="5148064" cy="396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Yesu anafuula ndi mawu akulu, "Atate, m'manja mwanu ndipereka mzimu wanga." Pamene adanena izi, adapuma.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Yesu, amene anagwidwa ndi asilikali achiroma, anavala chisoti chaminga m’mutu mwake, ananyozedwa, ananyamulidwa ndi mtanda ndipo anatsogozedwa kuti aphedwe ku phiri.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1579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292244"/>
            <a:ext cx="9078915" cy="15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Kenako, Yesu anapachikidwa pamtanda pamodzi ndi achifwamba awiri. Anthu anaimirira ndi kuyang’ana, ndipo olamulira anam’nyoza.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9144001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350" y="5473005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“Atate, muwakhululukire, pakuti sadziwa chimene achita.” Yesu anapempherera amene anamupha.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8640"/>
            <a:ext cx="3625708" cy="5026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34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anati, "Kwatha!" Ndipo anawerama mutu, napereka mzimu wake.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7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Mlongo wake wa Lazaro anauza Yesu amene anabwera mochedwa kuti, “Yesu, mukadakhala kuno mlongo wanga sakadamwalira.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53" y="4621743"/>
            <a:ext cx="9107238" cy="222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Nthawi yomweyo chinsalu chotchinga cha m’kachisi chinang’ambika pakati kuchokera pamwamba mpaka pansi. Dziko linagwedezeka ndipo miyala inagawanika. Asilikali amene anapachika Yesu ataona zimenezi anachita mantha kwambiri ndipo anafuula kuti: “Zoonadi, iye anali Mwana wa Mulungu!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-12578"/>
            <a:ext cx="9143983" cy="444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126812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8925" y="12950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3337" y="126812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wopanda uchimo anazunzika ndi kutifera ife, ndi kulipira machimo athu.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Choncho sitifunika kudzilipira tokha.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Tinapulumutsidwa chifukwa cha 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Tisaiwale zimenezi kwa kamphindi.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25246"/>
            <a:ext cx="4053592" cy="57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4677" y="928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571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Mpulumutsi amene anatipulumutsa pofera machimo athu pa mtanda.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5118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anapachikidwa ndi ndani?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Ophunzira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Akazi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Ansembe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Zigawenga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Zigawenga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5479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4828" y="295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22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Yesu anafuula ndi mawu akulu, "Atate, m'manja mwanu ndipereka mzimu wanga." Pamene adanena izi, adapuma.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23: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87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Manda Opanda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44066" y="1988840"/>
            <a:ext cx="5090594" cy="382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Atamva zimenezi anatembenuka n’kuona Yesu ali chilili, koma sanazindikire kuti anali 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Mariya wa ku Magadala anapita kumanda kuti akaone Yesu wakufayo. Koma, khomo la mwala la manda linali lotseguka.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4" y="-27383"/>
            <a:ext cx="9158793" cy="5328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Munalibe thupi la Yesu m’mandamo. Mariya ankaganiza kuti winawake waba mtembo wa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335"/>
            <a:ext cx="9144000" cy="58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Mngeloyo anaonekera ndi kufunsa. "N'chifukwa chiyani ukulira?" Mariya anayankha kuti: "Munthu wina waba thupi la Yesu."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1208"/>
            <a:ext cx="9144000" cy="5826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02" y="573615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anati, “Chotsani chipata cha miyala cha manda.” Yesu analamula kuti, "Tuluka, Lazaro."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"/>
          <a:stretch>
            <a:fillRect/>
          </a:stretch>
        </p:blipFill>
        <p:spPr>
          <a:xfrm>
            <a:off x="21702" y="2902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Ndipo pamene iye anatembenuka, taonani Yesu amene anabwerera wamoyo. Koma Mariya sanamuzindikire Yesu. Sanaganize kuti Yesu adzauka.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080" y="-14599"/>
            <a:ext cx="9144000" cy="545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“Mariya…” Pokhapokha pamene Yesu anayitana, Mariya anamuzindikira. “Ambuye, mwaukadi.” Yesu anaukitsidwa kwa masiku atatu pambuyo pa imfa yake.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6" y="0"/>
            <a:ext cx="9144000" cy="5473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772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461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Palibe amene wamwalira padziko lapansi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ndi wamoyo kachiwiri.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Koma Yesu, amene anaukitsidwa kwa akufa, akali ndi moyo.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Baibulo limanena kuti amene akhulupirira Yesu adzakhalanso ndi moyo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monga Yesu.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Choncho sitiyenera kutaya chiyembekezo chathu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300">
                <a:solidFill>
                  <a:schemeClr val="tx1">
                    <a:lumMod val="65000"/>
                    <a:lumOff val="35000"/>
                  </a:schemeClr>
                </a:solidFill>
              </a:rPr>
              <a:t>kwa moyo wosatha.</a:t>
            </a:r>
            <a:endParaRPr xmlns:a="http://schemas.openxmlformats.org/drawingml/2006/main" lang="en-US" altLang="ko-KR" sz="3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656" y="205543"/>
            <a:ext cx="4053592" cy="57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637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Ambuye wa Chigonjetso amene anagonjetsa imfa ndi kukhalanso ndi moyo.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1144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835696" y="12928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Mariya anaganiza chiyani ataona kuti m’manda mulibe Yesu?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waukitsidwa!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Awa si manda a Yesu!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Munthu wina waba mtembo wa Yesu!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Ophunzira adagula mtembo wa Yesu!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52404"/>
            <a:ext cx="8712968" cy="512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Munthu wina waba mtembo wa Yesu!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8443" y="735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Atamva zimenezi anatembenuka n’kuona Yesu ali chilili, koma sanazindikire kuti anali 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88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amene anakwera kumwamba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07904" y="2055135"/>
            <a:ext cx="5432160" cy="3853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Ndipo atanena izi, ananyamulidwa pamaso pao;</a:t>
            </a:r>
            <a:r xmlns:a="http://schemas.openxmlformats.org/drawingml/2006/main">
              <a:rPr lang="n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32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Ophunzirawo, amene sanadziwe kuti Yesu waukitsidwa, anachita mantha ndi kukhumudwa.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714" y="-35761"/>
            <a:ext cx="9144000" cy="52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woukitsidwayo anadza naima pakati pawo, nawaonetsa manja ake ndi m’nthiti mwake, nati, “Lekani kukayika, khulupirirani.”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1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Ndiyeno modabwitsa, masiku atatu pambuyo pa imfa yake, Lazaro anatuluka. Anthu anasangalala kuona zimenezi ndipo anatamanda Mulungu.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7" l="80" r="70" t="113"/>
          <a:stretch>
            <a:fillRect/>
          </a:stretch>
        </p:blipFill>
        <p:spPr>
          <a:xfrm>
            <a:off x="0" y="-14287"/>
            <a:ext cx="9144000" cy="5243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157192"/>
            <a:ext cx="9134646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Kenako, Yesu ananena kuti adzabwerera kwa Atate wake, Mulungu ndipo analonjeza kuti adzatumiza mzimu woyera.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8495"/>
            <a:ext cx="9144000" cy="5103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380672"/>
            <a:ext cx="9134646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Ndipo Yesu analamula ophunzira ake kuti akhale mboni za Iye kufikira chimaliziro cha dziko lapansi, kuti alalikire uthenga wabwino ndi kuphunzitsa mawu.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3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52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Atamaliza ntchito zonse za padzikoli, Yesu anakwera kumwamba ophunzira akewo ali nawo. Ndipo iye anatilonjeza ife kuti iye adzabwerera ku dziko lino tsiku lina.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517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25746"/>
            <a:ext cx="4053592" cy="696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22" y="8161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analamula ophunzira ake kuti alalikire uthenga wabwino mpaka kumalekezero a dziko lapansi iye asanakwere Kumwamba.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Mpingo ndi gulu la ophunzira a Yesu.</a:t>
            </a:r>
            <a:r xmlns:a="http://schemas.openxmlformats.org/drawingml/2006/main">
              <a:rPr lang="ny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Monga ophunzira a Yesu, tiyenera kulalikira uthenga wabwino kulikonse. Ndipo tiyenera kukhala mboni za Yesu.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5715" y="219398"/>
            <a:ext cx="4053592" cy="56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5032" y="8154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6356" y="13816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akali ndi moyo, atakhala kudzanja lamanja la Mulungu, ndipo adzabweranso padziko lapansi monga analonjezera.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33485"/>
            <a:ext cx="4053592" cy="698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767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11182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Yesu woukitsidwayo anasonyeza chiyani ophunzira ake?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Zizindikiro za misomali m'manja ndi kumapazi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Minga pamutu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Zizindikiro za zikwapu kumbuyo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Mikwingwirima kumaso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0928"/>
            <a:ext cx="8712968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Zizindikiro za misomali m'manja ndi kumapazi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4819" y="7655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Ndipo atanena izi, ananyamulidwa pamaso pao;</a:t>
            </a:r>
            <a:r xmlns:a="http://schemas.openxmlformats.org/drawingml/2006/main">
              <a:rPr lang="ny" altLang="en-US" sz="3600"/>
              <a:t> 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89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Mzimu Woyera wabwera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40" b="240"/>
          <a:stretch>
            <a:fillRect/>
          </a:stretch>
        </p:blipFill>
        <p:spPr>
          <a:xfrm>
            <a:off x="4258230" y="1959038"/>
            <a:ext cx="4879884" cy="3918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Onse anadzazidwa ndi Mzimu Woyera nayamba kulankhula ndi malilime ena monga Mzimu anawalankhulitsa.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88" y="5157192"/>
            <a:ext cx="9134632" cy="155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Ophunzirawo anali ku Yerusalemu monga mmene Yesu ananenera. Pamene tsiku la Pentekoste linafika, anali onse pamodzi pa malo amodzi.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0" b="140"/>
          <a:stretch>
            <a:fillRect/>
          </a:stretch>
        </p:blipFill>
        <p:spPr>
          <a:xfrm>
            <a:off x="-1" y="-8629"/>
            <a:ext cx="9144001" cy="4949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8808" y="11260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5735" y="9691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570465"/>
            <a:ext cx="8352928" cy="301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anaukitsa Lazaro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 mawu ake.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Tidzafa tsiku lina, koma tidzaukitsidwa chifukwa timakhulupirira mwa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Muyenera kukhala Mkhristu amene amakhala ndi chiyembekezo cha chiukiriro.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259988"/>
            <a:ext cx="9078915" cy="1558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Mwadzidzidzi kunamveka mkokomo ngati mkokomo wa mphepo yamphamvu, ndipo unadzaza nyumba yonse imene anakhalamo.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488" y="-27384"/>
            <a:ext cx="9144000" cy="51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462901"/>
            <a:ext cx="9134646" cy="137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+ Kenako pamutu pa munthu aliyense panali lilime la moto, + ndipo onse anadzazidwa ndi mzimu woyera n’kuyamba kulankhula zilankhulo zina.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" b="240"/>
          <a:stretch>
            <a:fillRect/>
          </a:stretch>
        </p:blipFill>
        <p:spPr>
          <a:xfrm>
            <a:off x="9354" y="-1"/>
            <a:ext cx="9134646" cy="546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805264"/>
            <a:ext cx="9134646" cy="10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Anthu onse atadabwa, Petulo anayamba kuwalalikira za Yesu ndi uthenga wabwino.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20" t="140" r="70" b="120"/>
          <a:stretch>
            <a:fillRect/>
          </a:stretch>
        </p:blipFill>
        <p:spPr>
          <a:xfrm>
            <a:off x="0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Anthu anamvera uthenga wabwino, analapa, ndi kubatizidwa. Anthu oposa 3,000 anabatizidwa patsikulo.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0" t="140" r="70" b="110"/>
          <a:stretch>
            <a:fillRect/>
          </a:stretch>
        </p:blipFill>
        <p:spPr>
          <a:xfrm>
            <a:off x="13088" y="-6658"/>
            <a:ext cx="9130911" cy="5307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6538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65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anatumiza Mzimu Woyera kwa ophunzira ake.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Mzimu Woyera unapatsa Petro nzeru ndi mphamvu kuti alalikire uthenga wabwino.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Mzimu Woyera uli m’mitima ya onse amene akhulupilira mwa Yesu.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Musaiwale kuti mzimu woyera ndi umene umatipatsa nzeru komanso kulimba mtima kuti tilalikire uthenga wabwino, monga mmene anachitira Petulo n’kutipatsa nzeru ndi mphamvu.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32" y="168928"/>
            <a:ext cx="4053592" cy="5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573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1321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amatumiza Mzimu Woyera kwa onse amene amamukhulupirira kuti atithandize.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03626" y="9938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278296" y="11749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iwo anamva chiyani pamene Mzimu Woyera unadza?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kulira kwa lipenga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mabingu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kuwomba kwa mphepo yamphamvu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phokoso la mapemphero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1856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kuwomba kwa mphepo yamphamvu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85761" y="6815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988840"/>
            <a:ext cx="8208912" cy="1733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Onse anadzazidwa ndi Mzimu Woyera nayamba kulankhula ndi malilime ena monga Mzimu anawalankhulitsa.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2:4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90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Filipo Analalikira Uthenga Wabwino kwa munthu wa ku Aitiopiya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11960" y="1959038"/>
            <a:ext cx="4932040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Kenako Filipo anayamba ndi ndime yomweyo ya m’Malemba ndipo anamuuza uthenga wabwino wonena za 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782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411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646798"/>
            <a:ext cx="8208912" cy="2523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4000"/>
              <a:t>Pakuti mwana wanga uyu anali wakufa, ndipo ali ndi moyo; anali wotayika, ndipo wapezedwa. Choncho anayamba kuchita chikondwerero.</a:t>
            </a:r>
            <a:endParaRPr xmlns:a="http://schemas.openxmlformats.org/drawingml/2006/main" altLang="en-US" lang="ko-KR" sz="40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15:24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7887" y="226160"/>
            <a:ext cx="4053592" cy="57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98490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12161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mbuye wa moyo amene amaukitsa akufa.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085184"/>
            <a:ext cx="9134632" cy="155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mngelo wa Yehova anauza Filipo amene anakhulupirira Yesu kuti: “Pita kum’mwera kwa msewu wa m’chipululu.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2" y="1"/>
            <a:ext cx="9125016" cy="4941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4" y="5733256"/>
            <a:ext cx="9078915" cy="104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100">
                <a:solidFill>
                  <a:schemeClr val="tx1">
                    <a:lumMod val="65000"/>
                    <a:lumOff val="35000"/>
                  </a:schemeClr>
                </a:solidFill>
              </a:rPr>
              <a:t>Iye anayamba ulendo wopita kuchipululu chakum’mwera monga mmene mngelo ananenera. Anadabwa chifukwa chimene mngeloyo anamutumizira </a:t>
            </a: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685" y="5022541"/>
            <a:ext cx="9134646" cy="1795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 nthawiyo, mdindo amene ankayang’anira ndalama za dziko la Itiyopiya anali pangolo, akuwerenga zolemba za mneneri Yesaya. Philip adayandikira ndikufunsa. "Kodi mukumvetsa zomwe mukuwerengazi?"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"/>
          <a:stretch>
            <a:fillRect/>
          </a:stretch>
        </p:blipFill>
        <p:spPr>
          <a:xfrm>
            <a:off x="-12536" y="1"/>
            <a:ext cx="4512528" cy="486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"/>
          <a:stretch>
            <a:fillRect/>
          </a:stretch>
        </p:blipFill>
        <p:spPr>
          <a:xfrm>
            <a:off x="4644008" y="-2911"/>
            <a:ext cx="4499992" cy="4869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“Ndingamvetse bwanji,” iye anatero, “pokhapokha ngati wina andifotokozera?” Filipo anayamba ndi ndime yomweyo ya m’Malemba ndipo anamuuza uthenga wabwino wonena za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-10263"/>
            <a:ext cx="9144000" cy="547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88" y="5290084"/>
            <a:ext cx="9107238" cy="155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Muitiopiyayo atalandira Yesu, anabwerera kudziko lakwawo mosangalala. Filipo anayamika Mzimu Woyera pomutsogolera kumeneko.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74" y="-25255"/>
            <a:ext cx="9144000" cy="531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6512" y="6842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95308" y="10369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Filipo sakanatha kumvetsa bwino lomwe koma anamvera lamulo la Mzimu Woyera. Choncho anatha kulalikira uthenga wabwino kwa munthu wa ku Itiyopiyayo.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Nthawi zina timakumana ndi zinthu zimene sitingazimvetse.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ngati mukhulupirira Mulungu ndi kumumvera mwa Mzimu Woyera ngakhale pa nthawi imeneyo, mukhoza kukhalanso munthu wachikhulupiriro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amene amalalikira Uthenga Wabwino.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9818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08132" y="1141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amatsogolera ubale womwe tiyenera kukumana naye.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9639" y="10190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94090" y="8592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mdindo wa ku Aitiopiya amene Filipo anakumana naye anali wotani?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Ankayang’anira asilikali.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 anali wophika wa dziko lake.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anali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kulipira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dziko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ndalama.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Ankalamulira kupembedza kwa dziko.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Ankayang'anira ndalama za dziko lake.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66771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195736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636912"/>
            <a:ext cx="8208912" cy="17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Kenako Filipo anayamba ndi ndime yomweyo ya m’Malemba ndipo anamuuza uthenga wabwino wonena za Yesu.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8: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35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91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Saulo Akumana ndi Yesu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53216" y="143826"/>
            <a:ext cx="4053592" cy="69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15394" y="933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42785" y="6981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papita masiku angati kuchokera pamene Lazaro anamwalira pamene Yesu anabwera?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masiku awiri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895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masiku atatu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masiku anayi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47299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masiku atatu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Iye anagwa pansi ndipo anamva mawu akumuuza kuti: “Saulo, Saulo, n’chifukwa chiyani ukundizunza ine?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4662" y="5589240"/>
            <a:ext cx="9134632" cy="106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Panali munthu wina dzina lake Saulo amene ankadana ndi anthu amene ankakhulupirira Yesu ndipo ankadana ndi mpingo.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7398" y="-27383"/>
            <a:ext cx="9144000" cy="547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589240"/>
            <a:ext cx="9134646" cy="1000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Saulo ankadana kwambiri ndi Yesu moti anapita ku Damasiko kukagwira Akhristu.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04" y="-21952"/>
            <a:ext cx="9144000" cy="54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94" y="5473005"/>
            <a:ext cx="9078915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Pamene anali kuyandikira ku Damasiko pa ulendo wake, mwadzidzidzi kuwala kochokera kumwamba kunamuwalira mozungulira. Iye anamva mawu akuti, “Saulo, Saulo, n’chifukwa chiyani ukundizunza ine?”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2" y="1"/>
            <a:ext cx="9144000" cy="547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“Ndinu yani, Ambuye?” anafunsa motero Sauli. “Ine ndine Yesu, amene iwe ukumuzunza.” Saulo anadabwa kuti Yesu ali moyo. Iye ankaganiza kuti Yesu wamwalira.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6" y="4899105"/>
            <a:ext cx="9107238" cy="1795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Saulo, amene anakumana ndi Yesu, anakhala munthu watsopano. Conco, anakhala mtumwi Paulo, amene anagwila nchito yolalikila uthenga wabwino kwa anthu a mitundu ina, ndipo analemba mabuku ambili a m’Baibo.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186" y="1"/>
            <a:ext cx="9144000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808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842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988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Saulo anali munthu amene ankazunza mpingo, koma Mulungu anamutcha mtumwi.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Saulo, yemwe anakumana ndi Yesu, anali ndi moyo wosiyana kwambiri ndi poyamba.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mwasintha bwanji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kuyambira pomwe munakumana ndi Yesu?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Anthu amene amakumana ndi Yesu ayenera kukhala ndi moyo wosiyana ndi kale lonse.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809" y="239099"/>
            <a:ext cx="4053592" cy="568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14224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amene amakhululukira anthu oipa ngati Saulo ndi kuwaitana ndi kuwaika kukhala antchito.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62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363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N’cifukwa ciani Sauli anapita ku Damasiko?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Kumanga Akhristu.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Kukhala ndi ulendo.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Kukhala ndi kupembedza.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Kulalikira uthenga wabwino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7402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Kumanga Akhristu.</a:t>
            </a:r>
            <a:endParaRPr xmlns:a="http://schemas.openxmlformats.org/drawingml/2006/main"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40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123061"/>
            <a:ext cx="8208912" cy="173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Iye anagwa pansi ndipo anamva mawu akumuuza kuti: “Saulo, Saulo, n’chifukwa chiyani ukundizunza ine?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614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436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1228397"/>
            <a:ext cx="8208912" cy="447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Yesu ananena naye, Ine ndine kuuka ndi moyo; wokhulupirira Ine angakhale amwalira, adzakhala ndi moyo;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ndipo yense wakukhala ndi moyo, nakhulupirira Ine, sadzamwalira nthawi yonse. Kodi mukukhulupirira izi?"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11: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25-26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92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Mnzake wabwino wa Paulo, Barnaba.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7923" y="1959038"/>
            <a:ext cx="478607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02266"/>
            <a:ext cx="8208912" cy="393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Koma Barnaba anamtenga napita naye kwa atumwi. Anawauza mmene Saulo paulendo wake anaonera Ambuye, ndi kuti Ambuye analankhula naye, ndi kuti ku Damasiko analalikira mopanda mantha m’dzina la Yesu.</a:t>
            </a:r>
            <a:r xmlns:a="http://schemas.openxmlformats.org/drawingml/2006/main">
              <a:rPr lang="n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atakumana ndi Yesu, anafuna kukumana ndi ophunzira 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780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94" y="5290468"/>
            <a:ext cx="9134646" cy="155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ophunzira a Yesu ankaopa Paulo. Chifukwa sankadziwa kuti Paulo atakumana ndi Yesu, anayamba kukhulupirira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6" y="14543"/>
            <a:ext cx="9140554" cy="5142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18" y="5805264"/>
            <a:ext cx="9078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Barnaba adathandiza Paulo. “Anakumanadi ndi Yesu ndipo anasinthiratu!”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8" y="-20473"/>
            <a:ext cx="9137482" cy="5825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466749"/>
            <a:ext cx="9134646" cy="137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"Ndaonanso Paulo akulalikira ku Damasiko, kumene anapita kukagwira Akhristu!" Ophunzirawo anakhala mabwenzi a Paulo mosavuta.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466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5288340"/>
            <a:ext cx="878497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Pambuyo pake, Baranaba ndi Paulo anakhala mabwenzi apamtima ndipo anayendayenda padziko lonse lapansi kukalalikira uthenga wabwino pamodzi.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65" y="0"/>
            <a:ext cx="9144000" cy="52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49477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Paulo, amene ankazunza mpingo, anakumana ndi Yesu n’kukhala munthu watsopano, koma anthu sanamukhulupirire.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Mulungu anakonza Baranaba nampanga iye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wantchito mnzake wabwino wa Paulo.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Mofanana ndi Paulo ndi Baranaba, tiyenera kukhala mabwenzi abwino achikhulupiriro ndi kuthandizana.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46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095757" y="10683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amatitumizira bwenzi limene lingatithandize tikakumana ndi mavuto.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5925885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63928" y="8235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ndani anathandiza Paulo n’kukhala mabwenzi atakumana ndi mavuto?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50751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Baranaba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Philip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5800" y="4346766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Baranaba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74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2129464"/>
            <a:ext cx="4176464" cy="20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Kusandulika kwa Yesu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39952" y="2060848"/>
            <a:ext cx="5004048" cy="37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30107" y="7944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507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3938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Koma Barnaba anamtenga napita naye kwa atumwi. Anawauza mmene Saulo paulendo wake anaonera Ambuye, ndi kuti Ambuye analankhula naye, ndi mmene ku Damasiko analalikira mopanda mantha m’dzina la Yesu.</a:t>
            </a:r>
            <a:r xmlns:a="http://schemas.openxmlformats.org/drawingml/2006/main">
              <a:rPr lang="ny" altLang="en-US" sz="3600"/>
              <a:t> 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9:27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93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Dorika, amene wakhalanso ndi moyo.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29201" y="1959038"/>
            <a:ext cx="5027149" cy="3944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978651"/>
            <a:ext cx="8208912" cy="3386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Petro anawatulutsa onse m’chipindamo; kenako anagwada pansi napemphera. Ndipo anatembenukira kwa mkazi wakufayo, nati, Tabita, nyamuka. Adatsegula maso ake, ndipo pakuwona Petro, adakhala tsonga.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714" y="5780782"/>
            <a:ext cx="9134632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Panali wophunzira wina dzina lake Dorika, amene anali kuchita zabwino nthawi zonse ndi kuthandiza osauka.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9144001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12" y="5280308"/>
            <a:ext cx="9134646" cy="155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 nthawiyo anadwala n’kumwalira. Anansi ake anali achisoni kwambiri ndipo anabweretsa Petro.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9" y="5457808"/>
            <a:ext cx="9078915" cy="136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Pidafika Pedhru, anthu onsene akhadaphedzwa na iye akhalira, mbapangiza nguwo idatambira iye ninga mphaso.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96" y="5733256"/>
            <a:ext cx="9134646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anawatulutsa onse m’chipindamo; ndiye anagwada pansi napemphera.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0"/>
            <a:ext cx="9134646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229200"/>
            <a:ext cx="9107238" cy="13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“Dorka, nyamuka!” anatero Petro. Iye adatsegula maso ake, nakhala tsonga, nawona Petro. Ataona zimenezi, anthu onse anasangalala ndipo anthu ambiri m’mudzimo anakhulupirira Yesu.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651" y="-9939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127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3539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00569" y="1124744"/>
            <a:ext cx="8512250" cy="429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anali wophunzira wa Yesu, ndipo anali wokhoza kuchita zimene Yesu anachita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pamene iye anali pa dziko lapansi.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anauza ophunzira ake kuti adzachita zomwe iye anachita.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Ndife ophunzira a Yesu.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Tifunika kuphunzira ndi kukumbukira zimene Yesu anachita m’dziko lino ndi kuchita zinthu zofanana ndi zimene Yesu anachita.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4019" y="195625"/>
            <a:ext cx="4053592" cy="57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2600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608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anapatsa ophunzira ake mphamvu kuti athe kulalikira uthenga wabwino.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Pamenepo anasandulika pamaso pao. Nkhope yake inawala ngati dzuwa, ndi zovala zake zinakhala zoyera ngati kuwala.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68443" y="70199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10811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Petro atafika ku Dorika, anthu anali achisoni ndipo anamusonyeza chiyani?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Zovala zimene Dorika anapanga.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Chakudya chimene Dorika anapanga.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 wa Dorika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Kalata ya Dorika.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78873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Zovala zimene Dorika anapanga.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7632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4100" y="11944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0660"/>
            <a:ext cx="8208912" cy="3386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Petro anawatulutsa onse m’chipindamo; kenako anagwada pansi napemphera. Ndipo anatembenukira kwa mkazi wakufayo, nati, Tabita, nyamuka. Adatsegula maso ake, ndipo pakuwona Petro, adakhala tsonga.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9: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94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Korneliyo, Wamitundu Wopulumutsidwa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l="10" t="40" r="30" b="170"/>
          <a:stretch>
            <a:fillRect/>
          </a:stretch>
        </p:blipFill>
        <p:spPr>
          <a:xfrm>
            <a:off x="4211960" y="1782107"/>
            <a:ext cx="4932040" cy="40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38920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Okhulupirira odulidwa amene anabwera ndi Petro anadabwa kuti mphatso ya Mzimu Woyera inatsanuliridwa ngakhale pa amitundu.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 10: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085184"/>
            <a:ext cx="9134632" cy="1608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Ku Kaisareya kunali munthu wina dzina lake Korneliyo, kapitao wa asilikali a gulu la Italiya.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500">
                <a:solidFill>
                  <a:schemeClr val="tx1">
                    <a:lumMod val="65000"/>
                    <a:lumOff val="35000"/>
                  </a:schemeClr>
                </a:solidFill>
              </a:rPr>
              <a:t>Iye ndi banja lake lonse anali opembedza ndi oopa Mulungu; anapatsa mowolowa manja osoŵa ndi kupemphera kwa Mulungu nthawi zonse.</a:t>
            </a:r>
            <a:endParaRPr xmlns:a="http://schemas.openxmlformats.org/drawingml/2006/main" lang="en-US" altLang="ko-KR" sz="25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0" t="160" r="110" b="100"/>
          <a:stretch>
            <a:fillRect/>
          </a:stretch>
        </p:blipFill>
        <p:spPr>
          <a:xfrm>
            <a:off x="-2715" y="-1"/>
            <a:ext cx="9146715" cy="508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74" y="5375344"/>
            <a:ext cx="9134646" cy="1556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Korneliyo anamva mawu a Mulungu pamene akupemphera. “Tumizani anthu kuti akhale munthu dzina lake Petro.”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0" t="30" r="90" b="160"/>
          <a:stretch>
            <a:fillRect/>
          </a:stretch>
        </p:blipFill>
        <p:spPr>
          <a:xfrm>
            <a:off x="0" y="-1"/>
            <a:ext cx="9151104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57671"/>
            <a:ext cx="9078915" cy="117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Pa nthawiyo, Petulo anaonanso masomphenya m’pemphero. Mulungu anam’patsa nyama zochokera kumwamba zimene Ayuda sakanatha kuzidya ndipo anamulamula kuti adye.</a:t>
            </a:r>
            <a:r xmlns:a="http://schemas.openxmlformats.org/drawingml/2006/main">
              <a:rPr lang="ny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“Usatchule chinthu chilichonse chodetsedwa chimene Mulungu wachiyeretsa.</a:t>
            </a:r>
            <a:endParaRPr xmlns:a="http://schemas.openxmlformats.org/drawingml/2006/main" lang="ko-KR" alt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"/>
            <a:ext cx="9144000" cy="5657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Patapita nthawi, Petulo anatsatira amuna amene Koneliyo anatumiza n’kupita kunyumba kwa Koneliyo.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" t="160" r="20" b="200"/>
          <a:stretch>
            <a:fillRect/>
          </a:stretch>
        </p:blipFill>
        <p:spPr>
          <a:xfrm>
            <a:off x="0" y="-1"/>
            <a:ext cx="9144000" cy="5157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50" y="5309900"/>
            <a:ext cx="9107238" cy="1555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400">
                <a:solidFill>
                  <a:schemeClr val="tx1">
                    <a:lumMod val="65000"/>
                    <a:lumOff val="35000"/>
                  </a:schemeClr>
                </a:solidFill>
              </a:rPr>
              <a:t>Petro anawalalikira Yesu ndi Uthenga Wabwino kwa Korneliyo ndi banja lake. Kenako Mzimu Woyera anatsika pa iwo. Anazindikira poyang'ana izi; "Ngakhale amitundu akhoza kupulumutsidwa ngati akhulupirira Yesu!"</a:t>
            </a:r>
            <a:endParaRPr xmlns:a="http://schemas.openxmlformats.org/drawingml/2006/main" lang="en-US" altLang="ko-KR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" t="40" r="30" b="170"/>
          <a:stretch>
            <a:fillRect/>
          </a:stretch>
        </p:blipFill>
        <p:spPr>
          <a:xfrm>
            <a:off x="0" y="-248"/>
            <a:ext cx="9144000" cy="515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10369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36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124744"/>
            <a:ext cx="8663919" cy="371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Petro ankaganiza kuti Ayuda okha ndi amene akanakhulupirira Yesu ndi kupulumutsidwa.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Koma Uthenga Wabwino wa Mulungu ulibe tsankho pakati pa anthu onse a pa dziko lapansi.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4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kulalikira uthenga wabwino kwa anthu onse padziko lapansi kuti apulumuke.</a:t>
            </a:r>
            <a:endParaRPr xmlns:a="http://schemas.openxmlformats.org/drawingml/2006/main" lang="en-US" altLang="ko-KR" sz="3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anatenga Petulo, Yakobo ndi Yohane n’kukwera nawo paphiri lalitali kwa okha.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3" y="0"/>
            <a:ext cx="9175579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45993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6472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amapereka chipulumutso kwa aliyense amene amamukhulupirira, mosatengera mtundu kapena udindo.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5959133" y="11779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Petulo anaona masomphenya otani pamene ankapemphera?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akutsika kuchokera kumwamba.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Baibulo likutsika kuchokera kumwamba.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Angelo akutsika kuchokera kumwamba.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Nyama zomwe Ayuda sangadye zinatsika kuchokera kumwamba.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40" y="5138028"/>
            <a:ext cx="8712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Nyama zomwe Ayuda sangadye zinatsika kuchokera kumwamba.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7931" y="9945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38050" y="5225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282936"/>
            <a:ext cx="8208912" cy="229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Okhulupirira odulidwa amene anabwera ndi Petro anadabwa kuti mphatso ya Mzimu Woyera inatsanuliridwa ngakhale pa amitundu.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 10: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95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Kuyimba Nyimbo</a:t>
            </a:r>
            <a:endParaRPr xmlns:a="http://schemas.openxmlformats.org/drawingml/2006/main" lang="en-US" altLang="ko-KR" sz="4000"/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ngakhale m'ndende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4474" y="2060848"/>
            <a:ext cx="5079526" cy="3819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556792"/>
            <a:ext cx="8208912" cy="2289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Pakati pa usiku, Paulo ndi Sila anali kupemphera ndi kuimba nyimbo zotamanda Mulungu, ndipo akaidi ena anali kuwamva.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26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ndi Sila anayesetsa kulalikira uthenga wabwino ku Filipi. Koma anthu amene ankadana nawo anamenya Paulo ndi Sila ndi kuwatsekera m’ndende.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004048" cy="5473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" r="60"/>
          <a:stretch>
            <a:fillRect/>
          </a:stretch>
        </p:blipFill>
        <p:spPr>
          <a:xfrm>
            <a:off x="4572000" y="0"/>
            <a:ext cx="4565958" cy="54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22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ndi Sila anapemphera ndi kutamanda Mulungu ngakhale m’ndende. Aliyense m’ndendemo anamva zimenezi.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6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533" y="5042118"/>
            <a:ext cx="9078915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Kenako mwadzidzidzi panachitika chivomezi chachikulu moti makomo onse a ndende anatseguka. Woyang’anira ndendeyo anali ndi nkhawa kwambiri chifukwa ankaganiza kuti akaidi athawa.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01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733256"/>
            <a:ext cx="9134646" cy="94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anafuula kuti: “Musade nkhawa! Tonse tili muno!” “Bwana, ndichite chiyani kuti ndipulumutsidwe?” Mlonda wandendeyo anafunsa.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54" y="-99392"/>
            <a:ext cx="9144000" cy="5688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24" y="5042118"/>
            <a:ext cx="9107238" cy="179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"Khulupirira mwa Ambuye Yesu. Pamenepo iwe ndi banja lako mudzapulumutsidwa!" Pa ola lomwelo la usiku woyang'anira ndendeyo adawatenga nawatsuka mabala awo; pomwepo anabatizidwa iye ndi banja lake lonse.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4941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39" y="5311848"/>
            <a:ext cx="9134632" cy="155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Pamenepo anasandulika pamaso pao. Nkhope yake inawala ngati dzuwa, ndi zovala zake zinakhala zoyera ngati kuwala.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466" y="1"/>
            <a:ext cx="9146466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10075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0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910440"/>
            <a:ext cx="8663919" cy="450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Paulo ndi Sila sanakhumudwe ndipo anapemphera ndi kutamanda.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ngakhale anamenyedwa mpaka kufa.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Kenako Mulungu anatsegula chitseko cha ndende ndi kuwapatsa mwayi wolalikira uthenga wabwino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kwa woyang’anira ndende ndi banja lake.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Nafenso nthawi zina timakumana ndi mavuto.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Ndipo ngati simudzichepetsera nokha ndi kupitilira ku pemphero ndi matamando, Mulungu adzakupulumutsani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2900">
                <a:solidFill>
                  <a:schemeClr val="tx1">
                    <a:lumMod val="65000"/>
                    <a:lumOff val="35000"/>
                  </a:schemeClr>
                </a:solidFill>
              </a:rPr>
              <a:t>m'njira yodabwitsa.</a:t>
            </a:r>
            <a:endParaRPr xmlns:a="http://schemas.openxmlformats.org/drawingml/2006/main" lang="en-US" altLang="ko-KR" sz="2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7389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amandipatsa mphamvu yakugonjetsa zovuta zonse ndi zovuta.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48603" y="118352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ndi Sila anatani kundende??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Iwo anali kulira.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Anapempha kuti apulumutse moyo wawo.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Anakhumudwa.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Anapemphera ndikuyimba nyimbo.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Anapemphera ndikuyimba nyimbo.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13623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91643" y="4958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143956"/>
            <a:ext cx="8208912" cy="228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Pakati pa usiku, Paulo ndi Sila anali kupemphera ndi kuimba nyimbo zotamanda Mulungu, ndipo akaidi ena anali kuwamva.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96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91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Paulo analalikira Uthenga Wabwino kwa Mfumu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67355" y="1959038"/>
            <a:ext cx="4876645" cy="382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2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Paulo anayankha kuti, “Kanthawi kochepa kapena kwa nthawi yaitali, ndipemphera kwa Mulungu kuti si inu nokha, komanso kuti onse amene akundimva lero akakhale monga ndiliri, kupatulapo maunyolo awa.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3005"/>
            <a:ext cx="9134632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analalikira uthenga wabwino ndipo kenako anakhala mkaidi ku Yerusalemu. Mfumu Agripa inafunsa za machimo a wandende Paulo.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6512" y="0"/>
            <a:ext cx="9180512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606" y="5310788"/>
            <a:ext cx="9134646" cy="155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“Uli ndi chilolezo cholankhula wekha!” Agripa anapereka nthawi yoti Paulo ayambe kudziikira kumbuyo.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90"/>
            <a:ext cx="9144000" cy="5289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450997"/>
            <a:ext cx="90789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anagwiritsa ntchito mwayiwo kulalikira uthenga wabwino. "O mfumu, ndikhulupilira mungakhale ngati ine kupatula maunyolo awa!"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2008"/>
            <a:ext cx="9144000" cy="520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Mfumuyo sinapeze tchimo mwa Paulo. Paulo anafuna kupita ku Roma kukalalikira uthenga wabwino kwa Mfumu.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4279"/>
            <a:ext cx="9144000" cy="5780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Nthawi yomweyo anaonekera pamaso pawo Mose ndi Eliya akulankhula ndi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9391" y="6656"/>
            <a:ext cx="897387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487068"/>
            <a:ext cx="9107238" cy="1369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Kenako, Paulo anakadandaula kwa mfumu ya Roma. Monga mkaidi, Paulo anakwera ngalawa kupita kwa mfumu ya Roma.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864"/>
            <a:ext cx="9144000" cy="5500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67150" y="132390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112" y="7168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0040" y="1142270"/>
            <a:ext cx="8663919" cy="398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anali mkaidi, koma ankalalikira uthenga wabwino monyadira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pamaso pa mfumu ya mlandu wake.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sanachite manyazi ndi uthenga wabwino, ndipo ankakhulupirira kuti ndi choonadi chonyada.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kulalikira molimba mtima komanso molimba mtima Uthenga Wabwino wa Yesu aliyense amene tingakumane naye.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1418" y="234969"/>
            <a:ext cx="4053592" cy="57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20560" y="65601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12172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wapamwamba kwambiri kuposa munthu wapamwamba kwambiri padziko lapansi.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2697" y="24281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75355" y="7726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89806" y="6146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Paulo anachita chiyani pamene mfumu ya mlandu wa Paulo inam’patsa mpata woti alankhule?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Analalikira Uthenga Wabwino wa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Anaimba mlandu munthu woipa.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Anapempha kuti amasulidwe.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Anapemphera ndikuimba nyimbo.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549" y="27809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Analalikira Uthenga Wabwino wa Yesu.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40"/>
          <a:stretch>
            <a:fillRect/>
          </a:stretch>
        </p:blipFill>
        <p:spPr>
          <a:xfrm>
            <a:off x="6133499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40"/>
          <a:stretch>
            <a:fillRect/>
          </a:stretch>
        </p:blipFill>
        <p:spPr>
          <a:xfrm flipH="1">
            <a:off x="2005576" y="396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420265"/>
            <a:ext cx="82089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Paulo anayankha kuti, “Kanthawi kochepa kapena kwa nthawi yaitali, ndipemphera kwa Mulungu kuti si inu nokha, komanso kuti onse amene akundimva lero akakhale monga ndiliri, kupatulapo maunyolo awa.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26: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97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Sitima Ikumira!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48890" y="1959038"/>
            <a:ext cx="5395110" cy="38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nati, Usaope, Paulo; Uyenera kuyimilira pamaso pa Kaisara; ndipo Mulungu mwachisomo chake wakupatsani moyo wa onse akuyenda ndi inu.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anatengedwa kupita ku Roma pa ngalawa pamodzi ndi akaidi ena.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0851" y="-19487"/>
            <a:ext cx="9144000" cy="582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25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Komabe, sitimayo inali pangozi yomira chifukwa cha chimphepocho. Onse ananjenjemera ndi mantha.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805264"/>
            <a:ext cx="90789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anapemphera kwa Mulungu ndi kuuza anthu. "Usachite mantha. Mulungu anati palibe amene adzafe."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197"/>
            <a:ext cx="9144000" cy="566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11" y="5883621"/>
            <a:ext cx="9134646" cy="94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Mumtambomo munamveka mawu akuti: “Uyu ndiye Mwana wanga amene ndimamukonda; ndikondwera naye. Mverani iye!”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810" y="2902"/>
            <a:ext cx="810978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Chombocho chinamira, koma monga mmene Paulo ananenera, anthuwo akanatera pachilumbapo popanda imfa ngakhale imodzi.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7" y="1"/>
            <a:ext cx="9144000" cy="5805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661248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analalikira za Yesu pachilumbachi ndi kupereka ulemerero kwa Mulungu.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8381" y="1"/>
            <a:ext cx="9144000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9843" y="189652"/>
            <a:ext cx="4053592" cy="69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8343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76868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anapemphera, kulimbikitsa ena, ngakhale panthaŵi yamavuto pamene ngalawa inali pafupi kumira.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Pamapeto pake, onse anapulumutsidwa.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monga momwe Paulo ananenera.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Anthu a Mulungu ali ndi udindo wopereka chifuniro cha Mulungu ku dziko kudzera mu pemphero ndi uthenga wabwino wa chipulumutso cha Mulungu.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9584"/>
            <a:ext cx="4053592" cy="569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506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3582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mwini wa zamoyo zonse za pa dziko lapansi. Palibe chimene chimafa popanda chilolezo chake.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75355" y="3275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7292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Paulo anachita chiyani pamene ngalawa inakumana ndi chimphepo?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 analira.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Analumphira m’nyanja.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Anamenyana ndi woyendetsa ndegeyo.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Anapemphera kwa Mulungu.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992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Anapemphera kwa Mulungu.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4120" y="208806"/>
            <a:ext cx="4053592" cy="69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12172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820270"/>
            <a:ext cx="8208912" cy="228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nati, Usaope, Paulo; Uyenera kuyimilira pamaso pa Kaisara; ndipo Mulungu mwachisomo chake wakupatsani moyo wa onse akuyenda ndi inu.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Machitidwe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27: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4"/>
            <a:ext cx="3081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98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Kuchonderera kwa Paulo kwa Onesimo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51888" y="1988840"/>
            <a:ext cx="5400526" cy="3831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Ndikukupempha chifukwa cha mwana wanga Onesimo, amene anakhala mwana wanga pamene ndinali m’ndende.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Filemoni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345753"/>
            <a:ext cx="9134632" cy="1557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 anali mtumiki wa Filemoni. Koma iye anazemba mozemba popanda chilolezo cha mbuye wake kupita ku Roma.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9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873" y="5440214"/>
            <a:ext cx="9134646" cy="1368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Onesimo anakumana ndi Paulo amene anali m’ndende ku Roma. Paulo analalikira uthenga wabwino kwa iye, ndipo anakhulupirira mwa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873" y="1"/>
            <a:ext cx="9144000" cy="544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62" y="5463395"/>
            <a:ext cx="9107238" cy="1373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Atamva zimenezi anagwa pansi ndi kuchita mantha. Yesu anati, “Musaope. Atakweza maso sanaona wina aliyense koma Yesu yekha.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4287"/>
            <a:ext cx="9144000" cy="545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45224"/>
            <a:ext cx="9078915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anauza Onesimo kuti abwerere kwa mbuye wake Filemoni kuti akapemphe chikhululukiro. Ndipo Paulo anauza Onesimo kuti akhale wokhulupirira Yesu.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"/>
            <a:ext cx="9144000" cy="5445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805264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Onesimo anada nkhawa. Chifukwa pa nthawiyo, kapolo wothawayo anaphedwa ndi mwini wake.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92" y="-14047"/>
            <a:ext cx="9144000" cy="5819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analembera kalata Onesimo kwa mbuye wake, Filemoni, kuti amukhululukire. Kalata iyi ndi ‘Filimoni’ wa m’Baibulo.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0"/>
          <a:stretch>
            <a:fillRect/>
          </a:stretch>
        </p:blipFill>
        <p:spPr>
          <a:xfrm>
            <a:off x="3995936" y="-99391"/>
            <a:ext cx="5148064" cy="5472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0"/>
          <a:stretch>
            <a:fillRect/>
          </a:stretch>
        </p:blipFill>
        <p:spPr>
          <a:xfrm>
            <a:off x="32661" y="1994517"/>
            <a:ext cx="3963275" cy="338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250331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228184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92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anagwirizanitsanso unansi wosweka pakati pa Onesimo ndi Filemoni. Onesimo anapempha Filemoni kuti amukhululukire, ndipo Filemoni anakhululukira Onesimo.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kupempha chikhululukiro ngati tachita cholakwa.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Ndipo ngati wina watilakwira, tiyenera kumukhululukira.</a:t>
            </a:r>
            <a:r xmlns:a="http://schemas.openxmlformats.org/drawingml/2006/main">
              <a:rPr lang="ny" alt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Ndicho chimene anthu amakhulupirira mwa Yesu.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2778" y="227979"/>
            <a:ext cx="4053592" cy="57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0501" y="9667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amabweretsa mtendere ndi chiyanjanitso pamene pali ndewu ndi mikangano.</a:t>
            </a:r>
            <a:endParaRPr xmlns:a="http://schemas.openxmlformats.org/drawingml/2006/main" lang="ko-KR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7743" y="26994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0486" y="124367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2589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Onesimo anakumana ndi ndani ku Roma pamene anathawa mwini wake, Filemoni?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Baranaba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Paulo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253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53724" y="76556"/>
            <a:ext cx="91128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1736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Ndikukupempha chifukwa cha mwana wanga Onesimo, amene anakhala mwana wanga pamene ndinali m’ndende.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Filemoni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1:10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99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Timoteyo, wophunzira wa Paulo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70"/>
          <a:stretch>
            <a:fillRect/>
          </a:stretch>
        </p:blipFill>
        <p:spPr>
          <a:xfrm>
            <a:off x="4038618" y="1772816"/>
            <a:ext cx="5125131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Ndakumbukila cikhulupililo cako coona mtima, cimene cinakhala mwa agogo ako aakazi a Loisi, ndi mwa mai ako Yunike;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Timoteyo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 anali ndi wophunzira dzina lake Timoteyo. Timoteyo wakhala m’mishonale limodzi ndi Paulo kuyambira ali mnyamata.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340"/>
          <a:stretch>
            <a:fillRect/>
          </a:stretch>
        </p:blipFill>
        <p:spPr>
          <a:xfrm>
            <a:off x="7888" y="0"/>
            <a:ext cx="9134633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301208"/>
            <a:ext cx="9053611" cy="1554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Panali munthu wina amene anali ndi ana amuna awiri. Mwana wachiŵiriyo anapempha atate wake kuti ampatseko gawo lake la chumacho pasadakhale.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"/>
          <a:stretch>
            <a:fillRect/>
          </a:stretch>
        </p:blipFill>
        <p:spPr>
          <a:xfrm>
            <a:off x="-1" y="0"/>
            <a:ext cx="9144000" cy="5301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0369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757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anali padziko lapansi pano m’maonekedwe aumunthu, koma alinso Mulungu.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Monga Mulungu analamulira ophunzira ake pa phiri.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kukhulupirira Yesu monga Mwana wa Mulungu ndi kumvetsera mwatcheru kwa iye.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7" y="5805264"/>
            <a:ext cx="9134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Paulo, yemwe anali m’ndende, ankadziwa kuti watsala pang’ono kufa, ndipo analembera kalata wophunzira wake wokondedwa Timoteyo.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60"/>
          <a:stretch>
            <a:fillRect/>
          </a:stretch>
        </p:blipFill>
        <p:spPr>
          <a:xfrm>
            <a:off x="-1" y="0"/>
            <a:ext cx="9125773" cy="580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Kalatayo inafotokoza mmene Timoteyo anayenela kuphunzitsila okhulupilila monga mtumiki wa mpingo.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40"/>
          <a:stretch>
            <a:fillRect/>
          </a:stretch>
        </p:blipFill>
        <p:spPr>
          <a:xfrm>
            <a:off x="7890" y="-22440"/>
            <a:ext cx="9136110" cy="575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4" y="5472469"/>
            <a:ext cx="9134646" cy="13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Timoteyo ndi okhulupirira anawerenga kalata ya Paulo ndipo anaganiza kuti asataye chikhulupiriro mpaka mapeto ngakhale m’chizunzo.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"/>
          <a:stretch>
            <a:fillRect/>
          </a:stretch>
        </p:blipFill>
        <p:spPr>
          <a:xfrm>
            <a:off x="9353" y="-1"/>
            <a:ext cx="9134647" cy="5373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805264"/>
            <a:ext cx="9107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Chotero chikhulupiriro cha Paulo chaperekedwa kwa wophunzira wake Timoteo, ndiponso kwa mipingo.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420"/>
          <a:stretch>
            <a:fillRect/>
          </a:stretch>
        </p:blipFill>
        <p:spPr>
          <a:xfrm>
            <a:off x="0" y="-4193"/>
            <a:ext cx="9144000" cy="5809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0193" y="142392"/>
            <a:ext cx="4053592" cy="69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6305" y="112603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90039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215572"/>
            <a:ext cx="8663919" cy="393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cha alaliki amene amatilalikira uthenga wabwino komanso aphunzitsi amene amatiphunzitsa mawu a Mulungu, chikhulupiriro chathu komanso mpingo wathu wakula.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Tsopano tiyenera kupulumutsa chikhulupiriro chathu ndi kuwaphunzitsa mawu a Mulungu amene taphunzira.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5204" y="21230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89806" y="928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anaukitsidwa ndipo ali ndi moyo kwamuyaya, pamodzi ndi mipingo ndi okhulupirira amene amamukhulupirira.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13401" y="118084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55488" y="61505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Paulo analemba kalatayo kwa ndani pamene tsiku la imfa yake linali kuyandikira?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Maliko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Timoteyo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Sila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Timoteyo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48867" y="138408"/>
            <a:ext cx="4053592" cy="69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07621" y="9916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63304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389132"/>
            <a:ext cx="8208912" cy="283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Ndakumbukila cikhulupililo cako coona mtima, cimene cinakhala mwa agogo ako aakazi a Loisi, ndi mwa mai ako Yunike;</a:t>
            </a:r>
            <a:endParaRPr xmlns:a="http://schemas.openxmlformats.org/drawingml/2006/main" lang="ko-KR" altLang="en-US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 Timoteyo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4: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100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30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John Anaona Zodabwitsa Kwambiri</a:t>
            </a:r>
            <a:endParaRPr xmlns:a="http://schemas.openxmlformats.org/drawingml/2006/main" lang="en-US" altLang="ko-KR" sz="40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05193" y="1959038"/>
            <a:ext cx="5038808" cy="3892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Iye wakuchitira umboni za izi anena, Inde, ndidza msanga. Amene. Bwerani, Ambuye Yesu.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Chibvumbulutso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621577" y="234296"/>
            <a:ext cx="4053592" cy="573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76868" y="1421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amene akuwala mokongola ndi maonekedwe aulemerero.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89" y="5481151"/>
            <a:ext cx="9134632" cy="137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Chizunzo cha tchalitchi chinakula kwambiri tsiku ndi tsiku. Ophunzira ake onse anaphedwa pamene anali ndi chikhulupiriro, ndipo Yohane anatsekeredwa yekha ku Patmo.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89" y="-252105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39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anamva mawu ofuula ngati lipenga, akuti: “Lemba mu mpukutu zimene ukuona, ndipo utumize ku mipingo isanu ndi iwiri.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677" y="6167"/>
            <a:ext cx="9144000" cy="522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90" y="5733256"/>
            <a:ext cx="9078915" cy="1065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Yohane anaonanso Yesu. Yesu anali chifaniziro cha mfumu imene inali ndi mphamvu zonse za dziko lapansi.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90" y="-99391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0" y="544120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 anaona thambo latsopano ndi dziko latsopano limene likubwera. Sipadzakhala choipa, sipadzakhalanso chisoni, ndipo padzakhala chimwemwe nthawi zonse ndi Mulungu.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5" y="-391447"/>
            <a:ext cx="9144000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96" y="5445224"/>
            <a:ext cx="910723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 analemba masomphenya onsewa ndipo anawalembera mipingo. “Khala ndi chikhulupiriro, pakuti Ambuye adzabweranso!” Ili ndilo buku lomaliza la m’Baibulo, Chivumbulutso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44625"/>
            <a:ext cx="9144000" cy="5400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Phunziro Lalero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74481" y="7257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2063928" y="72576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23528" y="1082859"/>
            <a:ext cx="8663919" cy="447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adzabweranso padziko lino lapansi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monga woweruza tsiku lina.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 nthawiyo, amene sanakhulupirire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mwa Yesu muzunzike kosatha,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Iwo amene akhulupirira Yesu adzasangalala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Moyo wosatha ndi Chimwemwe.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mukuyembekezera Yesu kubweranso?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Tisataye chiyembekezo chimenecho, tiyenera kusunga chikhulupiriro chathu m’dziko lino mpaka mapeto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152345"/>
            <a:ext cx="4053592" cy="56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3200"/>
              <a:t>Kodi Yesu ndani?</a:t>
            </a:r>
            <a:r xmlns:a="http://schemas.openxmlformats.org/drawingml/2006/main">
              <a:rPr lang="ny" altLang="en-US" sz="3200"/>
              <a:t> </a:t>
            </a:r>
            <a:endParaRPr xmlns:a="http://schemas.openxmlformats.org/drawingml/2006/main" lang="ko-KR" altLang="en-US" sz="32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33499" y="82696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691680" y="12566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lang="ko-KR" altLang="en-US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08912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adzabweranso ku dziko lapansi monga mfumu, kuweruza zinthu zonse, ndi kulamulira zinthu zonse kosatha.</a:t>
            </a:r>
            <a:endParaRPr xmlns:a="http://schemas.openxmlformats.org/drawingml/2006/main" lang="en-US" alt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Mafunso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120560" y="117825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dzina la chisumbu chimene wophunzira Yohane anatsekeredwa nchiyani?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Malta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Hawaii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Kitimu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Patmo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80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en-US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lang="ny" altLang="ko-KR" sz="2800">
                <a:solidFill>
                  <a:srgbClr val="ff0000"/>
                </a:solidFill>
              </a:rPr>
              <a:t>Patmo</a:t>
            </a:r>
            <a:endParaRPr xmlns:a="http://schemas.openxmlformats.org/drawingml/2006/main" lang="ko-KR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k\bacdk1.png"/>
          <p:cNvPicPr>
            <a:picLocks noChangeAspect="1" noChangeArrowheads="1"/>
          </p:cNvPicPr>
          <p:nvPr/>
        </p:nvPicPr>
        <p:blipFill rotWithShape="1">
          <a:blip r:embed="rId2"/>
          <a:srcRect r="57830" b="3258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8" name="Picture 4" descr="D:\bk\bacdk1.png"/>
          <p:cNvPicPr>
            <a:picLocks noChangeAspect="1" noChangeArrowheads="1"/>
          </p:cNvPicPr>
          <p:nvPr/>
        </p:nvPicPr>
        <p:blipFill rotWithShape="1">
          <a:blip r:embed="rId5"/>
          <a:srcRect l="58440" b="3258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69372"/>
            <a:ext cx="4053592" cy="69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000"/>
              <a:t>Mawu Alero</a:t>
            </a:r>
            <a:endParaRPr xmlns:a="http://schemas.openxmlformats.org/drawingml/2006/main" lang="ko-KR" altLang="en-US" sz="4000">
              <a:solidFill>
                <a:srgbClr val="ff0000"/>
              </a:solidFill>
            </a:endParaRPr>
          </a:p>
        </p:txBody>
      </p:sp>
      <p:pic>
        <p:nvPicPr>
          <p:cNvPr id="21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 b="50"/>
          <a:stretch>
            <a:fillRect/>
          </a:stretch>
        </p:blipFill>
        <p:spPr>
          <a:xfrm>
            <a:off x="6013819" y="37678"/>
            <a:ext cx="951738" cy="648072"/>
          </a:xfrm>
          <a:prstGeom prst="rect">
            <a:avLst/>
          </a:prstGeom>
          <a:noFill/>
        </p:spPr>
      </p:pic>
      <p:pic>
        <p:nvPicPr>
          <p:cNvPr id="22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b="50"/>
          <a:stretch>
            <a:fillRect/>
          </a:stretch>
        </p:blipFill>
        <p:spPr>
          <a:xfrm flipH="1">
            <a:off x="1907704" y="7013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2204864"/>
            <a:ext cx="8208912" cy="2289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Iye wakuchitira umboni za izi anena, Inde, ndidza msanga. Amene. Bwerani, Ambuye Yesu.</a:t>
            </a:r>
            <a:endParaRPr xmlns:a="http://schemas.openxmlformats.org/drawingml/2006/main" lang="en-US" altLang="ko-KR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600"/>
              <a:t>   </a:t>
            </a:r>
            <a:endParaRPr xmlns:a="http://schemas.openxmlformats.org/drawingml/2006/main" lang="en-US" alt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Chibvumbulutso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22:</a:t>
            </a:r>
            <a:r xmlns:a="http://schemas.openxmlformats.org/drawingml/2006/main">
              <a:rPr lang="ny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51182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855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Ndani amene sanaone kusandulika kwa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Peter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James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Yohane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3314"/>
            <a:ext cx="8712968" cy="51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Thomas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3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49477" y="2384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127176"/>
            <a:ext cx="8208912" cy="22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Pamenepo anasandulika pamaso pao. Nkhope yake inawala ngati dzuwa, ndi zovala zake zinakhala zoyera ngati kuwala.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17: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75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</a:t>
            </a:r>
            <a:r xmlns:a="http://schemas.openxmlformats.org/drawingml/2006/main">
              <a:rPr lang="ny" altLang="en-US" sz="4400"/>
              <a:t> </a:t>
            </a:r>
            <a:r xmlns:a="http://schemas.openxmlformats.org/drawingml/2006/main">
              <a:rPr lang="ny" altLang="ko-KR" sz="4400"/>
              <a:t>Amakonda Ana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84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196752"/>
            <a:ext cx="8208912" cy="283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Yesu ataona zimenezi anakwiya. Iye anati kwa iwo, “Lolani tiana tidze kwa Ine, ndipo musawaletse, pakuti Ufumu wa Mulungu ndi wa otere.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Kholo linabweretsa mwana wake kwa Yesu kuti adalitsidwe ndi Yesu.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618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Kenako ophunzira a Yesu anamudzudzula. “Kodi mungabwere bwanji mwana wanu kwa Yesu?”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9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89" y="5805264"/>
            <a:ext cx="9144000" cy="57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ataona zimenezi anakwiya kwambiri.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202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54" y="5373216"/>
            <a:ext cx="9134646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“Musawaletse ana kubwera kwa ine. Ufumu wa Mulungu ndi wa ana otere.”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7384"/>
            <a:ext cx="9144000" cy="540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769216"/>
            <a:ext cx="90536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mwanayo anawononga chuma chake chonse kudziko lakutali ndipo anakhala womvetsa chisoni.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"/>
          <a:stretch>
            <a:fillRect/>
          </a:stretch>
        </p:blipFill>
        <p:spPr>
          <a:xfrm>
            <a:off x="7704" y="0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21" y="5052313"/>
            <a:ext cx="9107238" cy="179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 amene sadzalandira Ufumu wa Mulungu ngati kamwana, sadzalowamo konse.” Ndipo anatenga anawo m’manja mwake, naika manja ake pa iwo, nawadalitsa.</a:t>
            </a:r>
            <a:endParaRPr xmlns:a="http://schemas.openxmlformats.org/drawingml/2006/main" lang="en-US" alt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20959"/>
            <a:ext cx="9144000" cy="503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300192" y="7681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86935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ananena kuti ufumu wa Mulungu ndi wa ana otere.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Tikhalenso ana okonda Mulungu ndi kumvera Yesu osataya oyera, owona mtima;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 mtima weniweni wa mwana.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73196" y="269077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80090" y="9437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612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n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amakonda, amaona kuti ndi ofunika komanso amadalitsa ana.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1844" y="11808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052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ophunzirawo anachita chiyani pamene ana ankafuna kupita kwa Yesu?</a:t>
            </a:r>
            <a:r xmlns:a="http://schemas.openxmlformats.org/drawingml/2006/main">
              <a:rPr altLang="en-US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Anawalandira mosangalala.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Anawadzudzula kuti asapite kwa Yesu.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Anabweretsa ana kwa Yesu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Anawapatsa chakudya ndikuwabweza kwawo.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3565107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Anawadzudzula kuti asapite kwa Yesu.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4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79019" y="44508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02430" y="44508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282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Yesu ataona zimenezi anakwiya. Iye anati kwa iwo, “Lolani tiana tidze kwa Ine, ndipo musawaletse, pakuti Ufumu wa Mulungu ndi wa otere.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10:14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2952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76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Yesu anachiritsa munthu wakhungu, Bartimeyu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1959038"/>
            <a:ext cx="4943222" cy="38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“Pita,” Yesu anati, “chikhulupiriro chako chakuchiritsa. Nthawi yomweyo anapenyanso ndipo anatsatira Yesu panjira.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Pamene Yesu anafika ku Yeriko, munthu wakhungu, Bartimeyu anakhala pansi m’mbali mwa njira, napemphapempha.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16" y="0"/>
            <a:ext cx="9137584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664" y="5291356"/>
            <a:ext cx="9134632" cy="155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Iye atamva kuti ndi Yesu wa ku Nazarete, anayamba kufuula kuti: “Yesu, Mwana wa Davide, ndichitireni chifundo!”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1"/>
            <a:ext cx="9134632" cy="5085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85" y="5380672"/>
            <a:ext cx="9078915" cy="145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anamutcha Bartimeyo. "Ukufuna ndikuchitire chiyani?" Yesu anamfunsa iye. Wakhunguyo anati, Rabi, ndifuna kuwona.</a:t>
            </a:r>
            <a:endParaRPr xmlns:a="http://schemas.openxmlformats.org/drawingml/2006/main" lang="en-US" altLang="ko-KR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" y="0"/>
            <a:ext cx="9142025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57192"/>
            <a:ext cx="9144000" cy="1794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Mwanayo anazindikira kuti anali womvetsa chisoni kwambiri kuposa antchito a m’nyumba ya atate wake.</a:t>
            </a:r>
            <a:endParaRPr xmlns:a="http://schemas.openxmlformats.org/drawingml/2006/main" altLang="ko-KR"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Choncho anabwerera n’kukapempha bambo ake kuti amulandire ngati mmodzi wa atumiki ake.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9"/>
          <a:stretch>
            <a:fillRect/>
          </a:stretch>
        </p:blipFill>
        <p:spPr>
          <a:xfrm>
            <a:off x="0" y="-1"/>
            <a:ext cx="9144000" cy="5013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5661248"/>
            <a:ext cx="91346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“Pita,” Yesu anati, “chikhulupiriro chako chakuchiritsa. Nthawi yomweyo anapenyanso.</a:t>
            </a:r>
            <a:endParaRPr xmlns:a="http://schemas.openxmlformats.org/drawingml/2006/main" lang="en-US" alt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360" y="-27384"/>
            <a:ext cx="6810789" cy="5544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“Zikomo, Yesu!” Bartimeyu anatsatira Yesu amene anamulola kuti aone.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32" y="3884"/>
            <a:ext cx="9133867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90151" y="176084"/>
            <a:ext cx="4053592" cy="69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5386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378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 kwa Bartimeyu, “Chikhulupiriro chako chakuchiritsa.”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Ndi chikhulupiriro chimene chimatipulumutsa.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Chikhulupiriro chimasonyezedwa m’pemphero lochokera pansi pa mtima.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Pamene tipemphera kwa Yesu,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Ife tiyenera kukhala nacho chikhulupiriro ichi.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9131" y="204846"/>
            <a:ext cx="4053592" cy="57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796136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364169" y="11260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amamvetsera ndi kuyankha mapemphero athu ochokera pansi pa mtima.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89296" y="7040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8062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Bartimeyu anapempha chiyani kwa Yesu?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Ndipatseni ndalama zambiri.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Ndikufuna kukhala wophunzira wanu.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Ndiloleni ndiyende pamadzi.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15748"/>
            <a:ext cx="8712968" cy="51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Ndikufuna kuwonanso.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592" y="5126076"/>
            <a:ext cx="8712968" cy="51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Ndikufuna kuwonanso.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5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07704" y="10156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1735088"/>
            <a:ext cx="8208912" cy="393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“Pita,” Yesu anati, “chikhulupiriro chako chakuchiritsa. Nthawi yomweyo anapenyanso ndipo anatsatira Yesu panjira.</a:t>
            </a:r>
            <a:endParaRPr xmlns:a="http://schemas.openxmlformats.org/drawingml/2006/main"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   </a:t>
            </a:r>
            <a:endParaRPr xmlns:a="http://schemas.openxmlformats.org/drawingml/2006/main" altLang="ko-KR" lang="en-US" sz="3600"/>
          </a:p>
          <a:p>
            <a:pPr lvl="0">
              <a:defRPr/>
            </a:pPr>
            <a:endParaRPr altLang="ko-KR" lang="en-US" sz="3600"/>
          </a:p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 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Mark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129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77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2096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Zakeyu anakwera mumtengo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4887" y="2060848"/>
            <a:ext cx="4943222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Pakuti Mwana wa munthu anadza kudzafunafuna ndi kupulumutsa chotayikacho.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Panali munthu wolemera dzina lake Zakeyu. Iye anali mkulu wa okhometsa msonkho, choncho anthu ankamuda.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672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Tsiku lina Yesu anafika kumudzi kumene Zakeyu ankakhala. Anthu azinji akhadadzala na anthu toera kuona Yezu.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8" y="0"/>
            <a:ext cx="9134632" cy="5728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84" y="5288340"/>
            <a:ext cx="9134646" cy="15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Bambo ake atangoona mwana wawo akubwera chapatali, anamuthamangira ndikumukumbatira ndikumulandira ndi chisangalalo.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188640"/>
            <a:ext cx="4464496" cy="4536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00" y="5373216"/>
            <a:ext cx="9078915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Zakeyu anakwera mumtengo kuti akaone Yesu. Yesu anamuyangʼana nanena. “Zakeyu, tsika msanga. Ndiyenera kukhala kunyumba kwanu lero.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-12084"/>
            <a:ext cx="9144000" cy="5313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32" y="5780782"/>
            <a:ext cx="9134646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"Zakeyu adatsimikiza kwa Yesu, "Ndidzapereka theka la chuma changa kwa osauka."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4687"/>
            <a:ext cx="9144000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1" y="5749967"/>
            <a:ext cx="9107238" cy="100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0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anati: “Lero chipulumutso chafika panyumba iyi, ndinadza kudzafunafuna ndi kupulumutsa chotayikacho.</a:t>
            </a:r>
            <a:endParaRPr xmlns:a="http://schemas.openxmlformats.org/drawingml/2006/main" lang="ko-KR" altLang="en-US" sz="3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25619" cy="57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5832" y="203047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501" y="8269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6587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Zakeyu atakumana ndi Yesu, anavomereza kuti adzapereka chuma chake chimene ankachikonda kwambiri kwa osauka.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chofunika kwambiri kwa inu n’chiyani?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munasiya chiyani mutakumana ndi Yesu?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Tiyenera kukumbukira kuti chinthu chamtengo wapatali kwambiri kwa ife ndi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06922" y="120696"/>
            <a:ext cx="4053592" cy="57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rgbClr val="ff0000"/>
                </a:solidFill>
              </a:rPr>
              <a:t>Kodi Yesu ndani?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789" y="737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573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737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Mpulumutsi amene anabwera ku dziko lino kudzapulumutsa aliyense popanda kusiyanitsa.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Lero</a:t>
            </a:r>
            <a:r xmlns:a="http://schemas.openxmlformats.org/drawingml/2006/main">
              <a:rPr altLang="en-US" lang="ny" sz="4000">
                <a:solidFill>
                  <a:srgbClr val="ff0000"/>
                </a:solidFill>
              </a:rPr>
              <a:t> </a:t>
            </a: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129287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N’chifukwa chiyani anthu ankadana ndi Zakeyu?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iye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anali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mkulu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msonkho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wokhometsa.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chakuti anakhulupirira Yesu bwino lomwe.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ankapemphera kwambiri.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anali wokongola.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8536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Chifukwa anali mkulu wa amisonkho.</a:t>
            </a:r>
            <a:endParaRPr xmlns:a="http://schemas.openxmlformats.org/drawingml/2006/main" altLang="ko-KR"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6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8342" y="5793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50480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539552" y="2420888"/>
            <a:ext cx="8208912" cy="117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Pakuti Mwana wa munthu anadza kudzafunafuna ndi kupulumutsa chotayikacho.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Luka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19: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b="1" lang="ny">
                <a:solidFill>
                  <a:schemeClr val="tx1">
                    <a:lumMod val="50000"/>
                    <a:lumOff val="50000"/>
                  </a:schemeClr>
                </a:solidFill>
              </a:rPr>
              <a:t>Ayi. 78 Mawu a Mulungu</a:t>
            </a:r>
            <a:endParaRPr xmlns:a="http://schemas.openxmlformats.org/drawingml/2006/main" altLang="en-US" b="1" 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descr="D:\bk\bacdk1.png" id="1028" name="Picture 4"/>
            <p:cNvPicPr>
              <a:picLocks noChangeArrowheads="1" noChangeAspect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descr="D:\bk\bacdk1.png" id="9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b="32600" r="6606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5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klogo2_1-1.png" id="1029" name="Picture 5"/>
          <p:cNvPicPr>
            <a:picLocks noChangeArrowheads="1"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descr="D:\bk\bklogo2_1-1.png" id="16" name="Picture 5"/>
          <p:cNvPicPr>
            <a:picLocks noChangeArrowheads="1" noChangeAspect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400"/>
              <a:t>Nyumba yomangidwa pa thanthwe</a:t>
            </a:r>
            <a:endParaRPr xmlns:a="http://schemas.openxmlformats.org/drawingml/2006/main" altLang="ko-KR" lang="en-US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altLang="en-US" 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b="87" l="32" r="12" t="113"/>
          <a:stretch>
            <a:fillRect/>
          </a:stretch>
        </p:blipFill>
        <p:spPr>
          <a:xfrm>
            <a:off x="4382160" y="1782108"/>
            <a:ext cx="4752528" cy="4095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dur="500" id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accel="33333" decel="33333" fill="hold" id="17" nodeType="withEffect" presetClass="emph" presetID="6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dur="1500" fill="hold" id="18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 repeatCount="indefinite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 id="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628800"/>
            <a:ext cx="8208912" cy="2284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Chifukwa chake yense wakumva mawu angawa, ndi kuwachita, afanana ndi munthu wanzeru, amene anamanga nyumba yake pathanthwe.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780782"/>
            <a:ext cx="9053611" cy="106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ananena za amuna awiri amene ankamanga nyumba.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8" l="19" r="19" t="8"/>
          <a:stretch>
            <a:fillRect/>
          </a:stretch>
        </p:blipFill>
        <p:spPr>
          <a:xfrm>
            <a:off x="2015715" y="0"/>
            <a:ext cx="5112568" cy="5800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80" y="5805264"/>
            <a:ext cx="910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anati, "Mulungu, atate wanu akukuyembekezerani nthawi zonse."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66" y="-27383"/>
            <a:ext cx="9144000" cy="5688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Mmodzi wa iwo anaganiza zomanga nyumba yake pamchenga, wina pathanthwe.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" l="15" r="46" t="12"/>
          <a:stretch>
            <a:fillRect/>
          </a:stretch>
        </p:blipFill>
        <p:spPr>
          <a:xfrm>
            <a:off x="4579409" y="-2215"/>
            <a:ext cx="4564591" cy="57604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6" l="59" r="81" t="44"/>
          <a:stretch>
            <a:fillRect/>
          </a:stretch>
        </p:blipFill>
        <p:spPr>
          <a:xfrm>
            <a:off x="0" y="0"/>
            <a:ext cx="4572000" cy="574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2" y="5373216"/>
            <a:ext cx="9078915" cy="154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Awiriwa anagwira ntchito mwakhama pomanga nyumba. Nyumba zonse ziwirizi zinkawoneka zolimba kunja popanda kusiyana kwakukulu.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02" l="69" r="90" t="109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81" y="5460781"/>
            <a:ext cx="91346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Mvula yamphamvu itabweretsa madzi osefukira, nyumba yomangidwa pamchenga inakokoloka. Koma nyumba yomangidwa pathanthwe inakhazikika.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52" y="0"/>
            <a:ext cx="9137603" cy="537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068" y="5473005"/>
            <a:ext cx="9107238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anati: “Aliyense wakumva mawu anga ndi kuwachita, ali ngati munthu wanzeru amene anamanga nyumba yake pathanthwe.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1072" y="1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220976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61528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anati: “Aliyense wakumva mawu anga ndi kuwachita, ali ngati munthu wanzeru amene anamanga nyumba yake pathanthwe.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Kodi mumagwiritsa ntchito mawu aliwonse a Mulungu?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Tiyeni tikhale anthu anzeru amene amamvera Mawu a Mulungu.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489415" y="218510"/>
            <a:ext cx="4053592" cy="57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20560" y="1422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4528" y="49777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n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amasangalala ndi anthu amene amamvera Mawu.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97721" y="9351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12172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nyumba yomangidwa pamchenga inagwa liti?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Nyumbayo itangomangidwa,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Dzuwa likamawala,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Anthu ambiri atabwera mnyumbamo,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Ikagwa mvula yambiri komanso kusefukira,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Ikagwa mvula yambiri komanso kusefukira,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7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200835"/>
            <a:ext cx="4053592" cy="69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700808"/>
            <a:ext cx="8208912" cy="2288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Chifukwa chake yense wakumva mawu angawa, ndi kuwachita, afanana ndi munthu wanzeru, amene anamanga nyumba yake pathanthwe.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7: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79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Anamwali Asanu Ochenjera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79912" y="1959038"/>
            <a:ext cx="5364088" cy="385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“Chifukwa chake dikirani, chifukwa simudziwa tsiku kapena ola lake.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55942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2384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50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Timachimwa kwambiri pa moyo wathu.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Choncho timadziimba mlandu chifukwa chochimwira Mulungu.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Koma Mulungu amatikhululukira nthawi zonse chifukwa cha machimo athu.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Chifukwa Yesu watenga kale machimo athu onse.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Muyenera kukhulupirira izi ndi kupita kwa Mulungu ndi chiyamiko ndi chisangalalo.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Panali anamwali khumi amene anali kukonzekera phwando laukwati. Atsikana asanu anzeru anakonza nyale zokhala ndi mafuta okwanira, koma asanu enawo sanatero.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9144000" cy="5473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68" y="5805264"/>
            <a:ext cx="91346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3200">
                <a:solidFill>
                  <a:schemeClr val="tx1">
                    <a:lumMod val="65000"/>
                    <a:lumOff val="35000"/>
                  </a:schemeClr>
                </a:solidFill>
              </a:rPr>
              <a:t>Usiku, pamene mkwati anachedwa, anamwali khumiwo anagona.</a:t>
            </a:r>
            <a:endParaRPr xmlns:a="http://schemas.openxmlformats.org/drawingml/2006/main" lang="ko-KR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7" y="-99392"/>
            <a:ext cx="9134633" cy="583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"Mkwati ali pano!" Anamwaliwo anadzuka mwachangu. Ndipo nyali za anamwali asanu amene sanakonze mafuta okwanira zinazima.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65412" y="260648"/>
            <a:ext cx="5013176" cy="5013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805264"/>
            <a:ext cx="90493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Tipatseniko mafuta.” “Tikakupatsani mafuta athu, mafutawo akhoza kutitheranso. Pita ukatenge mafuta."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62999" cy="5733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74" y="5445224"/>
            <a:ext cx="9134646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Koma pamene atsikana asanu opusa aja anapita kukagula mafuta, chitseko cha phwandolo chinatsekedwa. Patapita nthawi, atsikana asanu opusa aja sanaloledwe kupita kuphwandoko.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6299" y="-1"/>
            <a:ext cx="9150300" cy="54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3967" y="185780"/>
            <a:ext cx="4053592" cy="698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446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74734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1124744"/>
            <a:ext cx="8352928" cy="3931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Iyi ndi nkhani imene Yesu akutiuza mmene tiyenera kuyembekezera tsiku limene adzabwere.</a:t>
            </a:r>
            <a:r xmlns:a="http://schemas.openxmlformats.org/drawingml/2006/main">
              <a:rPr altLang="en-US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Palibe amene akudziwa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pamene Yesu adzabweranso.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Koma mofanana ndi anamwali asanu ochenjera aja, tiyenera kudzuka nthawi zonse ndi kuyembekezera Yesu ndi mtima wokonzeka.</a:t>
            </a:r>
            <a:endParaRPr xmlns:a="http://schemas.openxmlformats.org/drawingml/2006/main" altLang="ko-KR"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18021" y="268342"/>
            <a:ext cx="4053592" cy="56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42418" y="49583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01276" y="8425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analonjeza kuti adzabweranso ku dziko lino pamene palibe amene akudziwa.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7621" y="80629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38050" y="90211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57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anamwali asanu opusa sanakonzekere chiyani?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5972" y="2761764"/>
            <a:ext cx="8424936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mafuta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madzi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zovala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38028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mphatso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2761764"/>
            <a:ext cx="8712968" cy="51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mafuta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8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64827" y="58546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6052" y="23843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52238" y="2564904"/>
            <a:ext cx="8208912" cy="118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“Chifukwa chake dikirani, chifukwa simudziwa tsiku kapena ola lake.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412776"/>
            <a:ext cx="324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b="1">
                <a:solidFill>
                  <a:schemeClr val="tx1">
                    <a:lumMod val="50000"/>
                    <a:lumOff val="50000"/>
                  </a:schemeClr>
                </a:solidFill>
              </a:rPr>
              <a:t>Ayi. 80 Mawu a Mulungu</a:t>
            </a:r>
            <a:endParaRPr xmlns:a="http://schemas.openxmlformats.org/drawingml/2006/main"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-15730" y="23842"/>
            <a:ext cx="9239373" cy="1075197"/>
            <a:chOff x="13147" y="44624"/>
            <a:chExt cx="9311381" cy="1075197"/>
          </a:xfrm>
        </p:grpSpPr>
        <p:pic>
          <p:nvPicPr>
            <p:cNvPr id="1028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2"/>
            <a:srcRect b="32580"/>
            <a:stretch>
              <a:fillRect/>
            </a:stretch>
          </p:blipFill>
          <p:spPr>
            <a:xfrm>
              <a:off x="13147" y="44624"/>
              <a:ext cx="6935117" cy="1075197"/>
            </a:xfrm>
            <a:prstGeom prst="rect">
              <a:avLst/>
            </a:prstGeom>
            <a:noFill/>
          </p:spPr>
        </p:pic>
        <p:pic>
          <p:nvPicPr>
            <p:cNvPr id="9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3"/>
            <a:srcRect r="66060" b="32600"/>
            <a:stretch>
              <a:fillRect/>
            </a:stretch>
          </p:blipFill>
          <p:spPr>
            <a:xfrm>
              <a:off x="6970696" y="44819"/>
              <a:ext cx="2353832" cy="1075002"/>
            </a:xfrm>
            <a:prstGeom prst="rect">
              <a:avLst/>
            </a:prstGeom>
            <a:noFill/>
          </p:spPr>
        </p:pic>
      </p:grpSp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id="12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4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id="13" name="Picture 4" descr="D:\bk\bacdk1.png"/>
            <p:cNvPicPr>
              <a:picLocks noChangeAspect="1" noChangeArrowheads="1"/>
            </p:cNvPicPr>
            <p:nvPr/>
          </p:nvPicPr>
          <p:blipFill rotWithShape="1">
            <a:blip r:embed="rId5"/>
            <a:srcRect t="66340" r="6606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id="1029" name="Picture 5" descr="D:\bk\bklogo2_1-1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7027" y="3665185"/>
            <a:ext cx="2592288" cy="2592288"/>
          </a:xfrm>
          <a:prstGeom prst="rect">
            <a:avLst/>
          </a:prstGeom>
          <a:noFill/>
        </p:spPr>
      </p:pic>
      <p:pic>
        <p:nvPicPr>
          <p:cNvPr id="16" name="Picture 5" descr="D:\bk\bklogo2_1-1.png"/>
          <p:cNvPicPr>
            <a:picLocks noChangeAspect="1" noChangeArrowheads="1"/>
          </p:cNvPicPr>
          <p:nvPr/>
        </p:nvPicPr>
        <p:blipFill rotWithShape="1">
          <a:blip r:embed="rId7"/>
          <a:srcRect t="65930"/>
          <a:stretch>
            <a:fillRect/>
          </a:stretch>
        </p:blipFill>
        <p:spPr>
          <a:xfrm>
            <a:off x="715311" y="5381842"/>
            <a:ext cx="2594003" cy="86859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7504" y="1959038"/>
            <a:ext cx="3931114" cy="1429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lang="ny" altLang="ko-KR" sz="4400"/>
              <a:t>Fanizo la Matalente</a:t>
            </a:r>
            <a:endParaRPr xmlns:a="http://schemas.openxmlformats.org/drawingml/2006/main" lang="en-US" altLang="ko-KR" sz="440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10990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350" y="6309321"/>
            <a:ext cx="9144000" cy="5587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67944" y="1883482"/>
            <a:ext cx="5076360" cy="3921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3" y="199702"/>
            <a:ext cx="4053592" cy="569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070922" y="80124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1992156" y="8269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</a:t>
            </a:r>
            <a:r xmlns:a="http://schemas.openxmlformats.org/drawingml/2006/main">
              <a:rPr altLang="en-US" lang="ny" sz="3600">
                <a:solidFill>
                  <a:srgbClr val="0070c0"/>
                </a:solidFill>
              </a:rPr>
              <a:t> </a:t>
            </a: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280920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 amene amatikonda nthawi zonse ndipo amatiyembekezera.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4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“Mbuye wake anayankha kuti, ‘Chabwino, kapolo iwe wabwino ndi wokhulupirika!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4" y="5473005"/>
            <a:ext cx="9053611" cy="137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Munthu ankapereka ndalama kwa antchito ake akamapita kudziko lina. Anapatsa kapolo woyamba matalente asanu, wachiwiri wachiwiri, wachitatu wina.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629"/>
            <a:ext cx="9144000" cy="5513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751" y="4683968"/>
            <a:ext cx="9134632" cy="2219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Kapolo amene analandira matalente 5 ndi matalente awiri uja anapita nthawi yomweyo n’kukagwiritsa ntchito ndalama zake ndipo anapindula kaŵiri. Koma munthu wina amene analandira talente imodzi anapita kukakumba dzenje ndi kubisa ndalama za mbuye wake.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36" l="115" r="45" t="136"/>
          <a:stretch>
            <a:fillRect/>
          </a:stretch>
        </p:blipFill>
        <p:spPr>
          <a:xfrm>
            <a:off x="10509" y="0"/>
            <a:ext cx="9133491" cy="4653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010" y="5373216"/>
            <a:ext cx="9049318" cy="1368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Pamene mbuyeyo anabwerera ndi kuŵerengera nawo, kapolo woyamba anapindula matalente enanso asanu, ndipo wachiwiri anapindula matalente enanso awiri.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32"/>
            <a:ext cx="9144000" cy="5256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41" y="5445224"/>
            <a:ext cx="9049318" cy="13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Koma wantchito amene analandira talente imodzi sanapindule. “Ambuye, mwandipatsa talente imodzi yokha. Ndiye ndingapange bwanji ndalama zambiri?"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373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63" y="5042117"/>
            <a:ext cx="9134646" cy="179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lang="ny" altLang="ko-KR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Mbuye wake anakwiya. “Ukadasunga ndalama zanga kwa osunga ndalama, ndikadalandira ndi chiwongola dzanja. kapolo wopanda pake iwe, tuluka m’nyumba mwanga!</a:t>
            </a:r>
            <a:endParaRPr xmlns:a="http://schemas.openxmlformats.org/drawingml/2006/main"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2999" y="1"/>
            <a:ext cx="5364596" cy="48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Phunziro Lalero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02456" y="8269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12603"/>
            <a:ext cx="983695" cy="6480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0230" y="908720"/>
            <a:ext cx="8352928" cy="4480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Yesu akutichenjeza kuti tisakhale aulesi kupyolera mu fanizo la matalente.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Palinso chinthu china chofunika kwambiri kuposa kuchuluka kwa ndalama zimene talandira.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Chofunika kwambiri ndi kukhala ndi moyo wolemekeza Mulungu pogwiritsa ntchito mokhulupirika zimene muli nazo.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Tonsefe tiyenera kukhala ndi moyo woterowo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kutamandidwa ndi Yesu.</a:t>
            </a:r>
            <a:endParaRPr xmlns:a="http://schemas.openxmlformats.org/drawingml/2006/main" altLang="ko-KR"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4634" y="116534"/>
            <a:ext cx="40535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3200"/>
              <a:t>Kodi Yesu ndani?</a:t>
            </a:r>
            <a:r xmlns:a="http://schemas.openxmlformats.org/drawingml/2006/main">
              <a:rPr altLang="en-US" lang="ny" sz="3200"/>
              <a:t> </a:t>
            </a:r>
            <a:endParaRPr xmlns:a="http://schemas.openxmlformats.org/drawingml/2006/main" altLang="en-US" lang="ko-KR" sz="32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6133499" y="8642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63928" y="142246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95536" y="1772816"/>
            <a:ext cx="8208912" cy="63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rgbClr val="0070c0"/>
                </a:solidFill>
              </a:rPr>
              <a:t>Yesu ndi..</a:t>
            </a:r>
            <a:endParaRPr xmlns:a="http://schemas.openxmlformats.org/drawingml/2006/main" altLang="en-US" lang="ko-KR" sz="360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2660719"/>
            <a:ext cx="8352928" cy="118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>
                <a:solidFill>
                  <a:schemeClr val="tx1">
                    <a:lumMod val="65000"/>
                    <a:lumOff val="35000"/>
                  </a:schemeClr>
                </a:solidFill>
              </a:rPr>
              <a:t>Yesu ndiye mbuye wathu, amene amayesa moyo wathu ndi kutipatsa mphoto moyenerera.</a:t>
            </a:r>
            <a:endParaRPr xmlns:a="http://schemas.openxmlformats.org/drawingml/2006/main" altLang="en-US" lang="ko-KR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99380"/>
            <a:ext cx="4053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>
                <a:solidFill>
                  <a:srgbClr val="ff0000"/>
                </a:solidFill>
              </a:rPr>
              <a:t>Mafunso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61465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195736" y="10190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3528" y="1340768"/>
            <a:ext cx="8424936" cy="106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200">
                <a:solidFill>
                  <a:schemeClr val="tx1">
                    <a:lumMod val="65000"/>
                    <a:lumOff val="35000"/>
                  </a:schemeClr>
                </a:solidFill>
              </a:rPr>
              <a:t>Kodi mbuyeyo anapereka chiyani kwa antchitowo pamene anali pa ulendo wake wakutali?</a:t>
            </a:r>
            <a:endParaRPr xmlns:a="http://schemas.openxmlformats.org/drawingml/2006/main" altLang="en-US" lang="ko-KR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2780928"/>
            <a:ext cx="8424936" cy="512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nyumba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553852"/>
            <a:ext cx="8424936" cy="511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munda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436510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sitolo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luso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3528" y="5150214"/>
            <a:ext cx="8712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en-US" lang="ny" sz="2800">
                <a:solidFill>
                  <a:srgbClr val="ff0000"/>
                </a:solidFill>
              </a:rPr>
              <a:t>④ </a:t>
            </a:r>
            <a:r xmlns:a="http://schemas.openxmlformats.org/drawingml/2006/main">
              <a:rPr altLang="ko-KR" lang="ny" sz="2800">
                <a:solidFill>
                  <a:srgbClr val="ff0000"/>
                </a:solidFill>
              </a:rPr>
              <a:t>luso</a:t>
            </a:r>
            <a:endParaRPr xmlns:a="http://schemas.openxmlformats.org/drawingml/2006/main" altLang="en-US" 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4"/>
    </p:bldLst>
  </p:timing>
</p:sld>
</file>

<file path=ppt/slides/slide99.xml><?xml version="1.0" encoding="utf-8"?>
<p:sld xmlns:p="http://schemas.openxmlformats.org/presentationml/2006/main" xmlns:a="http://schemas.openxmlformats.org/drawingml/2006/main" xmlns:c="http://schemas.openxmlformats.org/drawingml/2006/chart" xmlns:dgm="http://schemas.openxmlformats.org/drawingml/2006/diagram" xmlns:dsp="http://schemas.microsoft.com/office/drawing/2008/diagram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bk\bacdk1.png" id="1028" name="Picture 4"/>
          <p:cNvPicPr>
            <a:picLocks noChangeArrowheads="1" noChangeAspect="1"/>
          </p:cNvPicPr>
          <p:nvPr/>
        </p:nvPicPr>
        <p:blipFill rotWithShape="1">
          <a:blip r:embed="rId2"/>
          <a:srcRect b="32580" r="57830"/>
          <a:stretch>
            <a:fillRect/>
          </a:stretch>
        </p:blipFill>
        <p:spPr>
          <a:xfrm>
            <a:off x="-15729" y="23843"/>
            <a:ext cx="2571505" cy="88487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 rot="0">
            <a:off x="-26121" y="6271591"/>
            <a:ext cx="9239373" cy="536826"/>
            <a:chOff x="13147" y="1102889"/>
            <a:chExt cx="9311381" cy="536826"/>
          </a:xfrm>
        </p:grpSpPr>
        <p:pic>
          <p:nvPicPr>
            <p:cNvPr descr="D:\bk\bacdk1.png" id="12" name="Picture 4"/>
            <p:cNvPicPr>
              <a:picLocks noChangeArrowheads="1" noChangeAspect="1"/>
            </p:cNvPicPr>
            <p:nvPr/>
          </p:nvPicPr>
          <p:blipFill rotWithShape="1">
            <a:blip r:embed="rId3"/>
            <a:srcRect t="66350"/>
            <a:stretch>
              <a:fillRect/>
            </a:stretch>
          </p:blipFill>
          <p:spPr>
            <a:xfrm>
              <a:off x="13147" y="1102889"/>
              <a:ext cx="6935117" cy="536632"/>
            </a:xfrm>
            <a:prstGeom prst="rect">
              <a:avLst/>
            </a:prstGeom>
            <a:noFill/>
          </p:spPr>
        </p:pic>
        <p:pic>
          <p:nvPicPr>
            <p:cNvPr descr="D:\bk\bacdk1.png" id="13" name="Picture 4"/>
            <p:cNvPicPr>
              <a:picLocks noChangeArrowheads="1" noChangeAspect="1"/>
            </p:cNvPicPr>
            <p:nvPr/>
          </p:nvPicPr>
          <p:blipFill rotWithShape="1">
            <a:blip r:embed="rId4"/>
            <a:srcRect r="66060" t="66340"/>
            <a:stretch>
              <a:fillRect/>
            </a:stretch>
          </p:blipFill>
          <p:spPr>
            <a:xfrm>
              <a:off x="6970696" y="1102889"/>
              <a:ext cx="2353832" cy="536826"/>
            </a:xfrm>
            <a:prstGeom prst="rect">
              <a:avLst/>
            </a:prstGeom>
            <a:noFill/>
          </p:spPr>
        </p:pic>
      </p:grpSp>
      <p:pic>
        <p:nvPicPr>
          <p:cNvPr descr="D:\bk\bacdk1.png" id="18" name="Picture 4"/>
          <p:cNvPicPr>
            <a:picLocks noChangeArrowheads="1" noChangeAspect="1"/>
          </p:cNvPicPr>
          <p:nvPr/>
        </p:nvPicPr>
        <p:blipFill rotWithShape="1">
          <a:blip r:embed="rId5"/>
          <a:srcRect b="32580" l="58440"/>
          <a:stretch>
            <a:fillRect/>
          </a:stretch>
        </p:blipFill>
        <p:spPr>
          <a:xfrm>
            <a:off x="6609368" y="23843"/>
            <a:ext cx="2534632" cy="88487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9898" y="82696"/>
            <a:ext cx="4053592" cy="696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ctr">
              <a:defRPr/>
            </a:pPr>
            <a:r xmlns:a="http://schemas.openxmlformats.org/drawingml/2006/main">
              <a:rPr altLang="ko-KR" lang="ny" sz="4000"/>
              <a:t>Mawu Alero</a:t>
            </a:r>
            <a:endParaRPr xmlns:a="http://schemas.openxmlformats.org/drawingml/2006/main" altLang="en-US" lang="ko-KR" sz="4000">
              <a:solidFill>
                <a:srgbClr val="ff0000"/>
              </a:solidFill>
            </a:endParaRPr>
          </a:p>
        </p:txBody>
      </p:sp>
      <p:pic>
        <p:nvPicPr>
          <p:cNvPr descr="D:\bk\bklogo2_1-1.png" id="21" name="Picture 5"/>
          <p:cNvPicPr>
            <a:picLocks noChangeArrowheads="1" noChangeAspect="1"/>
          </p:cNvPicPr>
          <p:nvPr/>
        </p:nvPicPr>
        <p:blipFill rotWithShape="1">
          <a:blip r:embed="rId6"/>
          <a:srcRect b="47"/>
          <a:stretch>
            <a:fillRect/>
          </a:stretch>
        </p:blipFill>
        <p:spPr>
          <a:xfrm>
            <a:off x="5925885" y="78751"/>
            <a:ext cx="951738" cy="648072"/>
          </a:xfrm>
          <a:prstGeom prst="rect">
            <a:avLst/>
          </a:prstGeom>
          <a:noFill/>
        </p:spPr>
      </p:pic>
      <p:pic>
        <p:nvPicPr>
          <p:cNvPr descr="D:\bk\bklogo2_1-1.png" id="22" name="Picture 5"/>
          <p:cNvPicPr>
            <a:picLocks noChangeArrowheads="1" noChangeAspect="1"/>
          </p:cNvPicPr>
          <p:nvPr/>
        </p:nvPicPr>
        <p:blipFill rotWithShape="1">
          <a:blip r:embed="rId7"/>
          <a:srcRect b="47"/>
          <a:stretch>
            <a:fillRect/>
          </a:stretch>
        </p:blipFill>
        <p:spPr>
          <a:xfrm flipH="1">
            <a:off x="2089806" y="100199"/>
            <a:ext cx="983695" cy="64807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67543" y="1052736"/>
            <a:ext cx="8208912" cy="283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lvl="0">
              <a:defRPr/>
            </a:pPr>
            <a:r xmlns:a="http://schemas.openxmlformats.org/drawingml/2006/main">
              <a:rPr altLang="ko-KR" lang="ny" sz="3600"/>
              <a:t>“Mbuye wake anayankha kuti, ‘Chabwino, kapolo iwe wabwino ndi wokhulupirika!</a:t>
            </a:r>
            <a:endParaRPr xmlns:a="http://schemas.openxmlformats.org/drawingml/2006/main" altLang="en-US" lang="ko-KR" sz="3600"/>
          </a:p>
        </p:txBody>
      </p:sp>
      <p:sp>
        <p:nvSpPr>
          <p:cNvPr id="24" name="TextBox 23"/>
          <p:cNvSpPr txBox="1"/>
          <p:nvPr/>
        </p:nvSpPr>
        <p:spPr>
          <a:xfrm>
            <a:off x="4644008" y="4922004"/>
            <a:ext cx="4138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xmlns:a="http://schemas.openxmlformats.org/drawingml/2006/main" algn="r">
              <a:defRPr/>
            </a:pP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Mateyu</a:t>
            </a:r>
            <a:r xmlns:a="http://schemas.openxmlformats.org/drawingml/2006/main">
              <a:rPr altLang="en-US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 xmlns:a="http://schemas.openxmlformats.org/drawingml/2006/main">
              <a:rPr altLang="ko-KR" lang="ny" sz="2800">
                <a:solidFill>
                  <a:schemeClr val="tx1">
                    <a:lumMod val="65000"/>
                    <a:lumOff val="35000"/>
                  </a:schemeClr>
                </a:solidFill>
              </a:rPr>
              <a:t>25:21</a:t>
            </a:r>
            <a:endParaRPr xmlns:a="http://schemas.openxmlformats.org/drawingml/2006/main" altLang="en-US" lang="ko-KR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10406</ep:Words>
  <ep:PresentationFormat>화면 슬라이드 쇼(4:3)</ep:PresentationFormat>
  <ep:Paragraphs>1072</ep:Paragraphs>
  <ep:Slides>318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318</vt:i4>
      </vt:variant>
    </vt:vector>
  </ep:HeadingPairs>
  <ep:TitlesOfParts>
    <vt:vector size="319" baseType="lpstr">
      <vt:lpstr>Office 테마</vt:lpstr>
      <vt:lpstr>PowerPoint 프레젠테이션</vt:lpstr>
      <vt:lpstr>슬라이드 2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2014-11-24T05:13:47.000</dcterms:created>
  <dc:creator>leo</dc:creator>
  <cp:lastModifiedBy>LG</cp:lastModifiedBy>
  <dcterms:modified xsi:type="dcterms:W3CDTF">2023-10-28T06:02:50.655</dcterms:modified>
  <cp:revision>182</cp:revision>
  <dc:title>PowerPoint 프레젠테이션</dc:title>
  <cp:version>1000.0000.01</cp:version>
</cp:coreProperties>
</file>